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53"/>
  </p:notesMasterIdLst>
  <p:handoutMasterIdLst>
    <p:handoutMasterId r:id="rId54"/>
  </p:handoutMasterIdLst>
  <p:sldIdLst>
    <p:sldId id="485" r:id="rId2"/>
    <p:sldId id="497" r:id="rId3"/>
    <p:sldId id="498" r:id="rId4"/>
    <p:sldId id="499" r:id="rId5"/>
    <p:sldId id="500" r:id="rId6"/>
    <p:sldId id="501" r:id="rId7"/>
    <p:sldId id="533" r:id="rId8"/>
    <p:sldId id="534" r:id="rId9"/>
    <p:sldId id="535" r:id="rId10"/>
    <p:sldId id="536" r:id="rId11"/>
    <p:sldId id="537" r:id="rId12"/>
    <p:sldId id="502" r:id="rId13"/>
    <p:sldId id="529" r:id="rId14"/>
    <p:sldId id="530" r:id="rId15"/>
    <p:sldId id="503" r:id="rId16"/>
    <p:sldId id="531" r:id="rId17"/>
    <p:sldId id="506" r:id="rId18"/>
    <p:sldId id="538" r:id="rId19"/>
    <p:sldId id="532" r:id="rId20"/>
    <p:sldId id="523" r:id="rId21"/>
    <p:sldId id="524" r:id="rId22"/>
    <p:sldId id="508" r:id="rId23"/>
    <p:sldId id="540" r:id="rId24"/>
    <p:sldId id="539" r:id="rId25"/>
    <p:sldId id="509" r:id="rId26"/>
    <p:sldId id="510" r:id="rId27"/>
    <p:sldId id="511" r:id="rId28"/>
    <p:sldId id="512" r:id="rId29"/>
    <p:sldId id="513" r:id="rId30"/>
    <p:sldId id="514" r:id="rId31"/>
    <p:sldId id="515" r:id="rId32"/>
    <p:sldId id="517" r:id="rId33"/>
    <p:sldId id="516" r:id="rId34"/>
    <p:sldId id="518" r:id="rId35"/>
    <p:sldId id="526" r:id="rId36"/>
    <p:sldId id="528" r:id="rId37"/>
    <p:sldId id="541" r:id="rId38"/>
    <p:sldId id="527" r:id="rId39"/>
    <p:sldId id="542" r:id="rId40"/>
    <p:sldId id="544" r:id="rId41"/>
    <p:sldId id="545" r:id="rId42"/>
    <p:sldId id="546" r:id="rId43"/>
    <p:sldId id="543" r:id="rId44"/>
    <p:sldId id="547" r:id="rId45"/>
    <p:sldId id="548" r:id="rId46"/>
    <p:sldId id="549" r:id="rId47"/>
    <p:sldId id="550" r:id="rId48"/>
    <p:sldId id="551" r:id="rId49"/>
    <p:sldId id="552" r:id="rId50"/>
    <p:sldId id="553" r:id="rId51"/>
    <p:sldId id="554" r:id="rId52"/>
  </p:sldIdLst>
  <p:sldSz cx="9144000" cy="6858000" type="screen4x3"/>
  <p:notesSz cx="6699250" cy="9836150"/>
  <p:custDataLst>
    <p:tags r:id="rId55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213">
          <p15:clr>
            <a:srgbClr val="A4A3A4"/>
          </p15:clr>
        </p15:guide>
        <p15:guide id="3" pos="55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ACB1C5-0B6B-4C4B-B64C-8C91579DB1E1}" v="1152" dt="2018-10-04T13:40:33.9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59840" autoAdjust="0"/>
  </p:normalViewPr>
  <p:slideViewPr>
    <p:cSldViewPr snapToGrid="0">
      <p:cViewPr varScale="1">
        <p:scale>
          <a:sx n="65" d="100"/>
          <a:sy n="65" d="100"/>
        </p:scale>
        <p:origin x="2856" y="54"/>
      </p:cViewPr>
      <p:guideLst>
        <p:guide orient="horz" pos="4319"/>
        <p:guide pos="213"/>
        <p:guide pos="5565"/>
      </p:guideLst>
    </p:cSldViewPr>
  </p:slideViewPr>
  <p:outlineViewPr>
    <p:cViewPr>
      <p:scale>
        <a:sx n="33" d="100"/>
        <a:sy n="33" d="100"/>
      </p:scale>
      <p:origin x="0" y="-35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40ACB1C5-0B6B-4C4B-B64C-8C91579DB1E1}"/>
    <pc:docChg chg="undo custSel addSld delSld modSld sldOrd modMainMaster">
      <pc:chgData name="Cristian Chilipirea" userId="34ab170da5908fc4" providerId="LiveId" clId="{40ACB1C5-0B6B-4C4B-B64C-8C91579DB1E1}" dt="2018-10-04T13:40:33.919" v="1743" actId="2696"/>
      <pc:docMkLst>
        <pc:docMk/>
      </pc:docMkLst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0" sldId="485"/>
        </pc:sldMkLst>
        <pc:spChg chg="mod">
          <ac:chgData name="Cristian Chilipirea" userId="34ab170da5908fc4" providerId="LiveId" clId="{40ACB1C5-0B6B-4C4B-B64C-8C91579DB1E1}" dt="2018-09-26T21:56:11.618" v="595" actId="20577"/>
          <ac:spMkLst>
            <pc:docMk/>
            <pc:sldMk cId="0" sldId="485"/>
            <ac:spMk id="15363" creationId="{8AD4A1D2-344F-4CD3-949B-26BEB5FF75C3}"/>
          </ac:spMkLst>
        </pc:sp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1456688437" sldId="497"/>
        </pc:sldMkLst>
        <pc:spChg chg="mod">
          <ac:chgData name="Cristian Chilipirea" userId="34ab170da5908fc4" providerId="LiveId" clId="{40ACB1C5-0B6B-4C4B-B64C-8C91579DB1E1}" dt="2018-09-26T21:50:16.454" v="543" actId="14100"/>
          <ac:spMkLst>
            <pc:docMk/>
            <pc:sldMk cId="1456688437" sldId="497"/>
            <ac:spMk id="3" creationId="{DD15A386-FC8D-4F0D-8903-89C7729CE66F}"/>
          </ac:spMkLst>
        </pc:sp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2850693201" sldId="498"/>
        </pc:sldMkLst>
        <pc:spChg chg="mod">
          <ac:chgData name="Cristian Chilipirea" userId="34ab170da5908fc4" providerId="LiveId" clId="{40ACB1C5-0B6B-4C4B-B64C-8C91579DB1E1}" dt="2018-10-02T20:52:21.350" v="767" actId="1076"/>
          <ac:spMkLst>
            <pc:docMk/>
            <pc:sldMk cId="2850693201" sldId="498"/>
            <ac:spMk id="3" creationId="{F96CF7B7-ACA9-427A-82FB-767222FD1E19}"/>
          </ac:spMkLst>
        </pc:sp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3593157976" sldId="499"/>
        </pc:sldMkLst>
        <pc:spChg chg="mod">
          <ac:chgData name="Cristian Chilipirea" userId="34ab170da5908fc4" providerId="LiveId" clId="{40ACB1C5-0B6B-4C4B-B64C-8C91579DB1E1}" dt="2018-10-02T20:52:04.358" v="765" actId="20577"/>
          <ac:spMkLst>
            <pc:docMk/>
            <pc:sldMk cId="3593157976" sldId="499"/>
            <ac:spMk id="3" creationId="{38DD686F-6C2C-4E52-A196-BD47AD4C72BA}"/>
          </ac:spMkLst>
        </pc:sp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3805068390" sldId="500"/>
        </pc:sldMkLst>
        <pc:spChg chg="mod">
          <ac:chgData name="Cristian Chilipirea" userId="34ab170da5908fc4" providerId="LiveId" clId="{40ACB1C5-0B6B-4C4B-B64C-8C91579DB1E1}" dt="2018-09-26T21:35:15.009" v="116" actId="20577"/>
          <ac:spMkLst>
            <pc:docMk/>
            <pc:sldMk cId="3805068390" sldId="500"/>
            <ac:spMk id="2" creationId="{F7D617E4-B2DF-4202-A942-D5B426391336}"/>
          </ac:spMkLst>
        </pc:spChg>
      </pc:sldChg>
      <pc:sldChg chg="modSp modTransition modNotesTx">
        <pc:chgData name="Cristian Chilipirea" userId="34ab170da5908fc4" providerId="LiveId" clId="{40ACB1C5-0B6B-4C4B-B64C-8C91579DB1E1}" dt="2018-10-02T21:52:58.527" v="1095"/>
        <pc:sldMkLst>
          <pc:docMk/>
          <pc:sldMk cId="2240204320" sldId="501"/>
        </pc:sldMkLst>
        <pc:spChg chg="mod">
          <ac:chgData name="Cristian Chilipirea" userId="34ab170da5908fc4" providerId="LiveId" clId="{40ACB1C5-0B6B-4C4B-B64C-8C91579DB1E1}" dt="2018-09-26T21:31:21.813" v="0" actId="20577"/>
          <ac:spMkLst>
            <pc:docMk/>
            <pc:sldMk cId="2240204320" sldId="501"/>
            <ac:spMk id="3" creationId="{E14C7BB2-BB62-446D-B1A6-1BD2A93F9721}"/>
          </ac:spMkLst>
        </pc:sp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3057009429" sldId="502"/>
        </pc:sldMkLst>
        <pc:spChg chg="mod">
          <ac:chgData name="Cristian Chilipirea" userId="34ab170da5908fc4" providerId="LiveId" clId="{40ACB1C5-0B6B-4C4B-B64C-8C91579DB1E1}" dt="2018-09-26T21:32:42.613" v="18" actId="20577"/>
          <ac:spMkLst>
            <pc:docMk/>
            <pc:sldMk cId="3057009429" sldId="502"/>
            <ac:spMk id="2" creationId="{312021EE-843E-490F-B841-399562B662B4}"/>
          </ac:spMkLst>
        </pc:spChg>
        <pc:spChg chg="mod">
          <ac:chgData name="Cristian Chilipirea" userId="34ab170da5908fc4" providerId="LiveId" clId="{40ACB1C5-0B6B-4C4B-B64C-8C91579DB1E1}" dt="2018-09-26T21:36:39.910" v="168" actId="1076"/>
          <ac:spMkLst>
            <pc:docMk/>
            <pc:sldMk cId="3057009429" sldId="502"/>
            <ac:spMk id="3" creationId="{C6AC5461-4988-4C29-BC47-C5E3192A3CAC}"/>
          </ac:spMkLst>
        </pc:spChg>
      </pc:sldChg>
      <pc:sldChg chg="modSp ord modTransition">
        <pc:chgData name="Cristian Chilipirea" userId="34ab170da5908fc4" providerId="LiveId" clId="{40ACB1C5-0B6B-4C4B-B64C-8C91579DB1E1}" dt="2018-10-02T21:52:58.527" v="1095"/>
        <pc:sldMkLst>
          <pc:docMk/>
          <pc:sldMk cId="1013673347" sldId="503"/>
        </pc:sldMkLst>
        <pc:spChg chg="mod">
          <ac:chgData name="Cristian Chilipirea" userId="34ab170da5908fc4" providerId="LiveId" clId="{40ACB1C5-0B6B-4C4B-B64C-8C91579DB1E1}" dt="2018-09-26T21:36:46.857" v="169" actId="1076"/>
          <ac:spMkLst>
            <pc:docMk/>
            <pc:sldMk cId="1013673347" sldId="503"/>
            <ac:spMk id="3" creationId="{5457F2E0-B4AC-46BD-A6FA-D02AEEE1F279}"/>
          </ac:spMkLst>
        </pc:spChg>
      </pc:sldChg>
      <pc:sldChg chg="modSp ord modTransition">
        <pc:chgData name="Cristian Chilipirea" userId="34ab170da5908fc4" providerId="LiveId" clId="{40ACB1C5-0B6B-4C4B-B64C-8C91579DB1E1}" dt="2018-10-02T21:52:58.527" v="1095"/>
        <pc:sldMkLst>
          <pc:docMk/>
          <pc:sldMk cId="3381332427" sldId="506"/>
        </pc:sldMkLst>
        <pc:spChg chg="mod">
          <ac:chgData name="Cristian Chilipirea" userId="34ab170da5908fc4" providerId="LiveId" clId="{40ACB1C5-0B6B-4C4B-B64C-8C91579DB1E1}" dt="2018-10-02T21:21:49.144" v="980" actId="20577"/>
          <ac:spMkLst>
            <pc:docMk/>
            <pc:sldMk cId="3381332427" sldId="506"/>
            <ac:spMk id="3" creationId="{FCDE4CD7-E561-43E9-9969-94440D0AF3A2}"/>
          </ac:spMkLst>
        </pc:spChg>
      </pc:sldChg>
      <pc:sldChg chg="addSp delSp modSp modTransition">
        <pc:chgData name="Cristian Chilipirea" userId="34ab170da5908fc4" providerId="LiveId" clId="{40ACB1C5-0B6B-4C4B-B64C-8C91579DB1E1}" dt="2018-10-02T21:52:58.527" v="1095"/>
        <pc:sldMkLst>
          <pc:docMk/>
          <pc:sldMk cId="3162047561" sldId="508"/>
        </pc:sldMkLst>
        <pc:spChg chg="del">
          <ac:chgData name="Cristian Chilipirea" userId="34ab170da5908fc4" providerId="LiveId" clId="{40ACB1C5-0B6B-4C4B-B64C-8C91579DB1E1}" dt="2018-10-02T21:39:14.200" v="1024" actId="478"/>
          <ac:spMkLst>
            <pc:docMk/>
            <pc:sldMk cId="3162047561" sldId="508"/>
            <ac:spMk id="3" creationId="{D8E55A74-EA14-488A-A45A-25C1A867A44B}"/>
          </ac:spMkLst>
        </pc:spChg>
        <pc:spChg chg="add del mod">
          <ac:chgData name="Cristian Chilipirea" userId="34ab170da5908fc4" providerId="LiveId" clId="{40ACB1C5-0B6B-4C4B-B64C-8C91579DB1E1}" dt="2018-10-02T21:39:17.069" v="1025" actId="478"/>
          <ac:spMkLst>
            <pc:docMk/>
            <pc:sldMk cId="3162047561" sldId="508"/>
            <ac:spMk id="6" creationId="{D2E848F9-FA82-4508-AC55-4682E58C500D}"/>
          </ac:spMkLst>
        </pc:spChg>
        <pc:picChg chg="add mod">
          <ac:chgData name="Cristian Chilipirea" userId="34ab170da5908fc4" providerId="LiveId" clId="{40ACB1C5-0B6B-4C4B-B64C-8C91579DB1E1}" dt="2018-10-02T21:39:44.238" v="1027" actId="1076"/>
          <ac:picMkLst>
            <pc:docMk/>
            <pc:sldMk cId="3162047561" sldId="508"/>
            <ac:picMk id="8" creationId="{FC200EB4-8492-4863-94A7-6A3F416561DF}"/>
          </ac:picMkLst>
        </pc:picChg>
        <pc:picChg chg="add mod">
          <ac:chgData name="Cristian Chilipirea" userId="34ab170da5908fc4" providerId="LiveId" clId="{40ACB1C5-0B6B-4C4B-B64C-8C91579DB1E1}" dt="2018-10-02T21:40:47.046" v="1032" actId="1076"/>
          <ac:picMkLst>
            <pc:docMk/>
            <pc:sldMk cId="3162047561" sldId="508"/>
            <ac:picMk id="10" creationId="{160F303D-0064-4924-8700-C9270B3DBF0B}"/>
          </ac:picMkLst>
        </pc:picChg>
      </pc:sldChg>
      <pc:sldChg chg="addSp delSp modSp modTransition delAnim">
        <pc:chgData name="Cristian Chilipirea" userId="34ab170da5908fc4" providerId="LiveId" clId="{40ACB1C5-0B6B-4C4B-B64C-8C91579DB1E1}" dt="2018-10-02T21:52:58.527" v="1095"/>
        <pc:sldMkLst>
          <pc:docMk/>
          <pc:sldMk cId="1653909499" sldId="509"/>
        </pc:sldMkLst>
        <pc:spChg chg="mod">
          <ac:chgData name="Cristian Chilipirea" userId="34ab170da5908fc4" providerId="LiveId" clId="{40ACB1C5-0B6B-4C4B-B64C-8C91579DB1E1}" dt="2018-10-02T21:35:00.513" v="1022" actId="20577"/>
          <ac:spMkLst>
            <pc:docMk/>
            <pc:sldMk cId="1653909499" sldId="509"/>
            <ac:spMk id="3" creationId="{625E152B-87E2-429C-9420-5FD6B44063FE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6" creationId="{7EA1E09F-19A7-48B1-9E1B-30860187FB25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7" creationId="{E6215701-7D46-42BC-BBE7-8BEE9FC929A2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8" creationId="{DB4E325C-A10C-4B67-80D4-CAA5163EA6BC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9" creationId="{CBB00072-C1DD-47FA-9AC3-FF570ACD8158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10" creationId="{984CB7F1-3A41-4766-A415-4F5E11B8A81B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11" creationId="{F9B6C442-07F9-4F0A-B43D-9458D1BD6731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12" creationId="{D30575D3-B1A9-4A14-90E6-7DEB43E9B646}"/>
          </ac:spMkLst>
        </pc:spChg>
        <pc:picChg chg="del">
          <ac:chgData name="Cristian Chilipirea" userId="34ab170da5908fc4" providerId="LiveId" clId="{40ACB1C5-0B6B-4C4B-B64C-8C91579DB1E1}" dt="2018-10-02T21:42:47.223" v="1045" actId="478"/>
          <ac:picMkLst>
            <pc:docMk/>
            <pc:sldMk cId="1653909499" sldId="509"/>
            <ac:picMk id="5" creationId="{F01E146E-8F81-48AB-BAD5-3328CBD56D76}"/>
          </ac:picMkLst>
        </pc:picChg>
        <pc:picChg chg="add mod ord">
          <ac:chgData name="Cristian Chilipirea" userId="34ab170da5908fc4" providerId="LiveId" clId="{40ACB1C5-0B6B-4C4B-B64C-8C91579DB1E1}" dt="2018-10-02T21:43:15.938" v="1050" actId="166"/>
          <ac:picMkLst>
            <pc:docMk/>
            <pc:sldMk cId="1653909499" sldId="509"/>
            <ac:picMk id="14" creationId="{B6C59429-8DA0-4492-9391-49E81E30B229}"/>
          </ac:picMkLst>
        </pc:picChg>
        <pc:picChg chg="add mod">
          <ac:chgData name="Cristian Chilipirea" userId="34ab170da5908fc4" providerId="LiveId" clId="{40ACB1C5-0B6B-4C4B-B64C-8C91579DB1E1}" dt="2018-10-02T21:43:18.523" v="1051" actId="1076"/>
          <ac:picMkLst>
            <pc:docMk/>
            <pc:sldMk cId="1653909499" sldId="509"/>
            <ac:picMk id="16" creationId="{785E2578-1CFF-4EFD-8B0B-0DE874BCE252}"/>
          </ac:picMkLst>
        </pc:picChg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3608127337" sldId="510"/>
        </pc:sldMkLst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4042985229" sldId="511"/>
        </pc:sldMkLst>
      </pc:sldChg>
      <pc:sldChg chg="addSp modSp modTransition">
        <pc:chgData name="Cristian Chilipirea" userId="34ab170da5908fc4" providerId="LiveId" clId="{40ACB1C5-0B6B-4C4B-B64C-8C91579DB1E1}" dt="2018-10-02T21:52:58.527" v="1095"/>
        <pc:sldMkLst>
          <pc:docMk/>
          <pc:sldMk cId="2727535347" sldId="512"/>
        </pc:sldMkLst>
        <pc:picChg chg="add mod">
          <ac:chgData name="Cristian Chilipirea" userId="34ab170da5908fc4" providerId="LiveId" clId="{40ACB1C5-0B6B-4C4B-B64C-8C91579DB1E1}" dt="2018-10-02T21:44:36.866" v="1055" actId="1076"/>
          <ac:picMkLst>
            <pc:docMk/>
            <pc:sldMk cId="2727535347" sldId="512"/>
            <ac:picMk id="6" creationId="{4F321475-A005-4095-93F5-F86DB149356C}"/>
          </ac:picMkLst>
        </pc:picChg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3285445849" sldId="513"/>
        </pc:sldMkLst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650840403" sldId="514"/>
        </pc:sldMkLst>
      </pc:sldChg>
      <pc:sldChg chg="modSp modTransition modNotesTx">
        <pc:chgData name="Cristian Chilipirea" userId="34ab170da5908fc4" providerId="LiveId" clId="{40ACB1C5-0B6B-4C4B-B64C-8C91579DB1E1}" dt="2018-10-02T21:52:58.527" v="1095"/>
        <pc:sldMkLst>
          <pc:docMk/>
          <pc:sldMk cId="2095946675" sldId="515"/>
        </pc:sldMkLst>
        <pc:spChg chg="mod">
          <ac:chgData name="Cristian Chilipirea" userId="34ab170da5908fc4" providerId="LiveId" clId="{40ACB1C5-0B6B-4C4B-B64C-8C91579DB1E1}" dt="2018-10-02T21:46:30.867" v="1056"/>
          <ac:spMkLst>
            <pc:docMk/>
            <pc:sldMk cId="2095946675" sldId="515"/>
            <ac:spMk id="3" creationId="{0601EB07-DC04-4FFE-8550-35F1572DD968}"/>
          </ac:spMkLst>
        </pc:spChg>
        <pc:picChg chg="mod">
          <ac:chgData name="Cristian Chilipirea" userId="34ab170da5908fc4" providerId="LiveId" clId="{40ACB1C5-0B6B-4C4B-B64C-8C91579DB1E1}" dt="2018-09-26T21:39:13.846" v="250" actId="1076"/>
          <ac:picMkLst>
            <pc:docMk/>
            <pc:sldMk cId="2095946675" sldId="515"/>
            <ac:picMk id="6" creationId="{1BBA67C4-B158-4AF5-B879-1D84106A0846}"/>
          </ac:picMkLst>
        </pc:pic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1633443332" sldId="516"/>
        </pc:sldMkLst>
        <pc:spChg chg="mod">
          <ac:chgData name="Cristian Chilipirea" userId="34ab170da5908fc4" providerId="LiveId" clId="{40ACB1C5-0B6B-4C4B-B64C-8C91579DB1E1}" dt="2018-10-02T21:46:35.001" v="1058"/>
          <ac:spMkLst>
            <pc:docMk/>
            <pc:sldMk cId="1633443332" sldId="516"/>
            <ac:spMk id="3" creationId="{33B8F6FA-EE0A-476D-8AB6-4D4F1DB8E52E}"/>
          </ac:spMkLst>
        </pc:spChg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3100481663" sldId="517"/>
        </pc:sldMkLst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3859228379" sldId="518"/>
        </pc:sldMkLst>
      </pc:sldChg>
      <pc:sldChg chg="modSp add del modTransition">
        <pc:chgData name="Cristian Chilipirea" userId="34ab170da5908fc4" providerId="LiveId" clId="{40ACB1C5-0B6B-4C4B-B64C-8C91579DB1E1}" dt="2018-10-04T13:40:33.089" v="1742" actId="2696"/>
        <pc:sldMkLst>
          <pc:docMk/>
          <pc:sldMk cId="1223463397" sldId="520"/>
        </pc:sldMkLst>
        <pc:spChg chg="mod">
          <ac:chgData name="Cristian Chilipirea" userId="34ab170da5908fc4" providerId="LiveId" clId="{40ACB1C5-0B6B-4C4B-B64C-8C91579DB1E1}" dt="2018-10-02T22:32:35.516" v="1699" actId="403"/>
          <ac:spMkLst>
            <pc:docMk/>
            <pc:sldMk cId="1223463397" sldId="520"/>
            <ac:spMk id="3" creationId="{CAF6333E-6CE6-40C7-B4C2-C508ECC74C81}"/>
          </ac:spMkLst>
        </pc:sp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193191226" sldId="523"/>
        </pc:sldMkLst>
        <pc:spChg chg="mod">
          <ac:chgData name="Cristian Chilipirea" userId="34ab170da5908fc4" providerId="LiveId" clId="{40ACB1C5-0B6B-4C4B-B64C-8C91579DB1E1}" dt="2018-09-26T21:43:09.022" v="359" actId="20577"/>
          <ac:spMkLst>
            <pc:docMk/>
            <pc:sldMk cId="193191226" sldId="523"/>
            <ac:spMk id="3" creationId="{FCDE4CD7-E561-43E9-9969-94440D0AF3A2}"/>
          </ac:spMkLst>
        </pc:spChg>
        <pc:picChg chg="del">
          <ac:chgData name="Cristian Chilipirea" userId="34ab170da5908fc4" providerId="LiveId" clId="{40ACB1C5-0B6B-4C4B-B64C-8C91579DB1E1}" dt="2018-09-26T21:43:11.485" v="360" actId="478"/>
          <ac:picMkLst>
            <pc:docMk/>
            <pc:sldMk cId="193191226" sldId="523"/>
            <ac:picMk id="6" creationId="{8E26822E-F675-4DFA-A3CB-B6E58CDF6AA0}"/>
          </ac:picMkLst>
        </pc:picChg>
        <pc:picChg chg="add mod">
          <ac:chgData name="Cristian Chilipirea" userId="34ab170da5908fc4" providerId="LiveId" clId="{40ACB1C5-0B6B-4C4B-B64C-8C91579DB1E1}" dt="2018-09-26T21:43:33.753" v="362" actId="1076"/>
          <ac:picMkLst>
            <pc:docMk/>
            <pc:sldMk cId="193191226" sldId="523"/>
            <ac:picMk id="7" creationId="{AA963A70-8229-4B7C-9EEC-90FAE8A92B16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761323086" sldId="524"/>
        </pc:sldMkLst>
        <pc:spChg chg="del">
          <ac:chgData name="Cristian Chilipirea" userId="34ab170da5908fc4" providerId="LiveId" clId="{40ACB1C5-0B6B-4C4B-B64C-8C91579DB1E1}" dt="2018-09-26T21:47:47.285" v="369" actId="478"/>
          <ac:spMkLst>
            <pc:docMk/>
            <pc:sldMk cId="761323086" sldId="524"/>
            <ac:spMk id="3" creationId="{FCDE4CD7-E561-43E9-9969-94440D0AF3A2}"/>
          </ac:spMkLst>
        </pc:spChg>
        <pc:spChg chg="add del mod">
          <ac:chgData name="Cristian Chilipirea" userId="34ab170da5908fc4" providerId="LiveId" clId="{40ACB1C5-0B6B-4C4B-B64C-8C91579DB1E1}" dt="2018-09-26T21:50:36.827" v="544" actId="478"/>
          <ac:spMkLst>
            <pc:docMk/>
            <pc:sldMk cId="761323086" sldId="524"/>
            <ac:spMk id="9" creationId="{E5520662-5D6B-412B-8578-8883BBBCA1E6}"/>
          </ac:spMkLst>
        </pc:spChg>
        <pc:picChg chg="add del mod">
          <ac:chgData name="Cristian Chilipirea" userId="34ab170da5908fc4" providerId="LiveId" clId="{40ACB1C5-0B6B-4C4B-B64C-8C91579DB1E1}" dt="2018-09-26T21:47:53.777" v="372" actId="1076"/>
          <ac:picMkLst>
            <pc:docMk/>
            <pc:sldMk cId="761323086" sldId="524"/>
            <ac:picMk id="6" creationId="{727FF584-710C-4516-B493-245D2DE7EA4A}"/>
          </ac:picMkLst>
        </pc:picChg>
        <pc:picChg chg="del">
          <ac:chgData name="Cristian Chilipirea" userId="34ab170da5908fc4" providerId="LiveId" clId="{40ACB1C5-0B6B-4C4B-B64C-8C91579DB1E1}" dt="2018-09-26T21:47:26.866" v="366" actId="478"/>
          <ac:picMkLst>
            <pc:docMk/>
            <pc:sldMk cId="761323086" sldId="524"/>
            <ac:picMk id="7" creationId="{AA963A70-8229-4B7C-9EEC-90FAE8A92B16}"/>
          </ac:picMkLst>
        </pc:picChg>
      </pc:sldChg>
      <pc:sldChg chg="modSp add del modTransition">
        <pc:chgData name="Cristian Chilipirea" userId="34ab170da5908fc4" providerId="LiveId" clId="{40ACB1C5-0B6B-4C4B-B64C-8C91579DB1E1}" dt="2018-10-04T13:40:33.919" v="1743" actId="2696"/>
        <pc:sldMkLst>
          <pc:docMk/>
          <pc:sldMk cId="2128174877" sldId="525"/>
        </pc:sldMkLst>
        <pc:spChg chg="mod">
          <ac:chgData name="Cristian Chilipirea" userId="34ab170da5908fc4" providerId="LiveId" clId="{40ACB1C5-0B6B-4C4B-B64C-8C91579DB1E1}" dt="2018-10-02T22:32:31.220" v="1697" actId="403"/>
          <ac:spMkLst>
            <pc:docMk/>
            <pc:sldMk cId="2128174877" sldId="525"/>
            <ac:spMk id="3" creationId="{CAF6333E-6CE6-40C7-B4C2-C508ECC74C81}"/>
          </ac:spMkLst>
        </pc:spChg>
      </pc:sldChg>
      <pc:sldChg chg="addSp delSp modSp modTransition">
        <pc:chgData name="Cristian Chilipirea" userId="34ab170da5908fc4" providerId="LiveId" clId="{40ACB1C5-0B6B-4C4B-B64C-8C91579DB1E1}" dt="2018-10-02T22:13:50.166" v="1240" actId="1076"/>
        <pc:sldMkLst>
          <pc:docMk/>
          <pc:sldMk cId="384922801" sldId="526"/>
        </pc:sldMkLst>
        <pc:spChg chg="del">
          <ac:chgData name="Cristian Chilipirea" userId="34ab170da5908fc4" providerId="LiveId" clId="{40ACB1C5-0B6B-4C4B-B64C-8C91579DB1E1}" dt="2018-10-02T21:59:48.319" v="1131" actId="478"/>
          <ac:spMkLst>
            <pc:docMk/>
            <pc:sldMk cId="384922801" sldId="526"/>
            <ac:spMk id="3" creationId="{E12372FD-F9E9-4C57-9468-A55072E57CED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07" creationId="{DDA6CC93-4993-4C38-9E1F-0D03B2968980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08" creationId="{E1F18549-8E73-42D7-98F4-CDA4ED1CFEAF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09" creationId="{91C2F5E7-EF63-4980-B893-A50585749711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10" creationId="{A53CC8A8-B1AB-4FF9-8B22-709B8B84696E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11" creationId="{32FC8523-198F-42FE-9D23-0D76AB12BE8A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12" creationId="{BC105830-3C09-43B4-94CA-6C69E4B34116}"/>
          </ac:spMkLst>
        </pc:spChg>
        <pc:picChg chg="add del mod">
          <ac:chgData name="Cristian Chilipirea" userId="34ab170da5908fc4" providerId="LiveId" clId="{40ACB1C5-0B6B-4C4B-B64C-8C91579DB1E1}" dt="2018-10-02T22:01:36.582" v="1135"/>
          <ac:picMkLst>
            <pc:docMk/>
            <pc:sldMk cId="384922801" sldId="526"/>
            <ac:picMk id="6" creationId="{A6F9BFFE-9241-495F-BEED-C1AABDEA7414}"/>
          </ac:picMkLst>
        </pc:picChg>
        <pc:picChg chg="add mod">
          <ac:chgData name="Cristian Chilipirea" userId="34ab170da5908fc4" providerId="LiveId" clId="{40ACB1C5-0B6B-4C4B-B64C-8C91579DB1E1}" dt="2018-10-02T22:02:52.948" v="1140" actId="1076"/>
          <ac:picMkLst>
            <pc:docMk/>
            <pc:sldMk cId="384922801" sldId="526"/>
            <ac:picMk id="8" creationId="{C8C51A14-EFBA-4F31-81EE-FDF18B27AEE8}"/>
          </ac:picMkLst>
        </pc:picChg>
        <pc:picChg chg="add del">
          <ac:chgData name="Cristian Chilipirea" userId="34ab170da5908fc4" providerId="LiveId" clId="{40ACB1C5-0B6B-4C4B-B64C-8C91579DB1E1}" dt="2018-10-02T22:12:08.950" v="1220"/>
          <ac:picMkLst>
            <pc:docMk/>
            <pc:sldMk cId="384922801" sldId="526"/>
            <ac:picMk id="124" creationId="{86F4D3BC-C1A3-407A-9842-37DE851C6073}"/>
          </ac:picMkLst>
        </pc:picChg>
        <pc:picChg chg="add mod">
          <ac:chgData name="Cristian Chilipirea" userId="34ab170da5908fc4" providerId="LiveId" clId="{40ACB1C5-0B6B-4C4B-B64C-8C91579DB1E1}" dt="2018-10-02T22:13:50.166" v="1240" actId="1076"/>
          <ac:picMkLst>
            <pc:docMk/>
            <pc:sldMk cId="384922801" sldId="526"/>
            <ac:picMk id="125" creationId="{4B1DFDE9-B8DF-4351-8D1F-A49F96620E9A}"/>
          </ac:picMkLst>
        </pc:pic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9" creationId="{3E9446E0-35BB-48DE-8D1A-8B27116C3556}"/>
          </ac:cxnSpMkLst>
        </pc:cxnChg>
        <pc:cxnChg chg="add del mod">
          <ac:chgData name="Cristian Chilipirea" userId="34ab170da5908fc4" providerId="LiveId" clId="{40ACB1C5-0B6B-4C4B-B64C-8C91579DB1E1}" dt="2018-10-02T22:08:24.711" v="1161" actId="478"/>
          <ac:cxnSpMkLst>
            <pc:docMk/>
            <pc:sldMk cId="384922801" sldId="526"/>
            <ac:cxnSpMk id="10" creationId="{2CAB4C20-F2E8-455D-AC5A-A4779C7B1FEC}"/>
          </ac:cxnSpMkLst>
        </pc:cxnChg>
        <pc:cxnChg chg="add del mod">
          <ac:chgData name="Cristian Chilipirea" userId="34ab170da5908fc4" providerId="LiveId" clId="{40ACB1C5-0B6B-4C4B-B64C-8C91579DB1E1}" dt="2018-10-02T22:08:24.229" v="1160" actId="478"/>
          <ac:cxnSpMkLst>
            <pc:docMk/>
            <pc:sldMk cId="384922801" sldId="526"/>
            <ac:cxnSpMk id="11" creationId="{91A75581-1F06-463A-A0A4-424DA3612521}"/>
          </ac:cxnSpMkLst>
        </pc:cxnChg>
        <pc:cxnChg chg="add del mod">
          <ac:chgData name="Cristian Chilipirea" userId="34ab170da5908fc4" providerId="LiveId" clId="{40ACB1C5-0B6B-4C4B-B64C-8C91579DB1E1}" dt="2018-10-02T22:08:25.260" v="1162" actId="478"/>
          <ac:cxnSpMkLst>
            <pc:docMk/>
            <pc:sldMk cId="384922801" sldId="526"/>
            <ac:cxnSpMk id="12" creationId="{7E81E413-CD51-4D35-BE6E-B9C80F8AAD8D}"/>
          </ac:cxnSpMkLst>
        </pc:cxnChg>
        <pc:cxnChg chg="add del mod">
          <ac:chgData name="Cristian Chilipirea" userId="34ab170da5908fc4" providerId="LiveId" clId="{40ACB1C5-0B6B-4C4B-B64C-8C91579DB1E1}" dt="2018-10-02T22:08:23.783" v="1159" actId="478"/>
          <ac:cxnSpMkLst>
            <pc:docMk/>
            <pc:sldMk cId="384922801" sldId="526"/>
            <ac:cxnSpMk id="13" creationId="{715918A0-B3FC-4EA2-84DD-3F00DACACD7B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14" creationId="{F6F4090B-5E44-4BCF-B540-9FBFA80A9FF2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15" creationId="{2B7F39A7-2032-4419-920A-9FBA9247E9D7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16" creationId="{ED4416BA-7E66-41AB-A52F-24DBF8348DFC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17" creationId="{2A0D8417-9C6F-47A2-9C0F-63D41BCE1E84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18" creationId="{081AA1A2-0EA2-4B8E-A69A-5AA70916137C}"/>
          </ac:cxnSpMkLst>
        </pc:cxnChg>
        <pc:cxnChg chg="add del mod">
          <ac:chgData name="Cristian Chilipirea" userId="34ab170da5908fc4" providerId="LiveId" clId="{40ACB1C5-0B6B-4C4B-B64C-8C91579DB1E1}" dt="2018-10-02T22:08:19.596" v="1156" actId="478"/>
          <ac:cxnSpMkLst>
            <pc:docMk/>
            <pc:sldMk cId="384922801" sldId="526"/>
            <ac:cxnSpMk id="19" creationId="{98C72F2C-3100-4A73-8D3D-BE901CB56DC7}"/>
          </ac:cxnSpMkLst>
        </pc:cxnChg>
        <pc:cxnChg chg="add del mod">
          <ac:chgData name="Cristian Chilipirea" userId="34ab170da5908fc4" providerId="LiveId" clId="{40ACB1C5-0B6B-4C4B-B64C-8C91579DB1E1}" dt="2018-10-02T22:08:19.911" v="1157" actId="478"/>
          <ac:cxnSpMkLst>
            <pc:docMk/>
            <pc:sldMk cId="384922801" sldId="526"/>
            <ac:cxnSpMk id="20" creationId="{D2064BE4-E680-436F-8F1D-2E161F77FB27}"/>
          </ac:cxnSpMkLst>
        </pc:cxnChg>
        <pc:cxnChg chg="add del mod">
          <ac:chgData name="Cristian Chilipirea" userId="34ab170da5908fc4" providerId="LiveId" clId="{40ACB1C5-0B6B-4C4B-B64C-8C91579DB1E1}" dt="2018-10-02T22:08:20.574" v="1158" actId="478"/>
          <ac:cxnSpMkLst>
            <pc:docMk/>
            <pc:sldMk cId="384922801" sldId="526"/>
            <ac:cxnSpMk id="21" creationId="{93068AAD-8AA5-49E0-B987-56A8BD3212AA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22" creationId="{97831242-E168-46A7-AE69-B68DE9374E99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73" creationId="{B0B810A5-2C4B-4F82-92E7-2C0FCB5D925A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76" creationId="{31C4A6CF-3245-4593-911E-2F65E97582AA}"/>
          </ac:cxnSpMkLst>
        </pc:cxnChg>
        <pc:cxnChg chg="add del mod">
          <ac:chgData name="Cristian Chilipirea" userId="34ab170da5908fc4" providerId="LiveId" clId="{40ACB1C5-0B6B-4C4B-B64C-8C91579DB1E1}" dt="2018-10-02T22:10:23.691" v="1216"/>
          <ac:cxnSpMkLst>
            <pc:docMk/>
            <pc:sldMk cId="384922801" sldId="526"/>
            <ac:cxnSpMk id="79" creationId="{0B726260-3413-4A2D-8DF7-5AF3F65207B4}"/>
          </ac:cxnSpMkLst>
        </pc:cxnChg>
        <pc:cxnChg chg="add del mod">
          <ac:chgData name="Cristian Chilipirea" userId="34ab170da5908fc4" providerId="LiveId" clId="{40ACB1C5-0B6B-4C4B-B64C-8C91579DB1E1}" dt="2018-10-02T22:10:22.987" v="1213"/>
          <ac:cxnSpMkLst>
            <pc:docMk/>
            <pc:sldMk cId="384922801" sldId="526"/>
            <ac:cxnSpMk id="82" creationId="{F1FAC071-41A3-400A-B615-F5E1D6D038E8}"/>
          </ac:cxnSpMkLst>
        </pc:cxnChg>
        <pc:cxnChg chg="add del">
          <ac:chgData name="Cristian Chilipirea" userId="34ab170da5908fc4" providerId="LiveId" clId="{40ACB1C5-0B6B-4C4B-B64C-8C91579DB1E1}" dt="2018-10-02T22:09:25.343" v="1184"/>
          <ac:cxnSpMkLst>
            <pc:docMk/>
            <pc:sldMk cId="384922801" sldId="526"/>
            <ac:cxnSpMk id="85" creationId="{A1E3EF43-25E5-4275-A250-ED2878DDAC4F}"/>
          </ac:cxnSpMkLst>
        </pc:cxnChg>
        <pc:cxnChg chg="add del mod">
          <ac:chgData name="Cristian Chilipirea" userId="34ab170da5908fc4" providerId="LiveId" clId="{40ACB1C5-0B6B-4C4B-B64C-8C91579DB1E1}" dt="2018-10-02T22:10:21.779" v="1208"/>
          <ac:cxnSpMkLst>
            <pc:docMk/>
            <pc:sldMk cId="384922801" sldId="526"/>
            <ac:cxnSpMk id="86" creationId="{A0962620-25D6-4A91-A8E0-14E39876E2F2}"/>
          </ac:cxnSpMkLst>
        </pc:cxnChg>
        <pc:cxnChg chg="add del mod">
          <ac:chgData name="Cristian Chilipirea" userId="34ab170da5908fc4" providerId="LiveId" clId="{40ACB1C5-0B6B-4C4B-B64C-8C91579DB1E1}" dt="2018-10-02T22:10:20.996" v="1205"/>
          <ac:cxnSpMkLst>
            <pc:docMk/>
            <pc:sldMk cId="384922801" sldId="526"/>
            <ac:cxnSpMk id="89" creationId="{493591F9-B6F5-42CD-A18F-CD866803E5E9}"/>
          </ac:cxnSpMkLst>
        </pc:cxnChg>
        <pc:cxnChg chg="add del mod">
          <ac:chgData name="Cristian Chilipirea" userId="34ab170da5908fc4" providerId="LiveId" clId="{40ACB1C5-0B6B-4C4B-B64C-8C91579DB1E1}" dt="2018-10-02T22:10:20.059" v="1202"/>
          <ac:cxnSpMkLst>
            <pc:docMk/>
            <pc:sldMk cId="384922801" sldId="526"/>
            <ac:cxnSpMk id="92" creationId="{555B25E9-57FA-4D32-964E-CB596CE6EB57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3" creationId="{D392E46A-DCCD-4F5B-A2E0-45EDC7DDAE60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4" creationId="{63994B29-5EA2-4AD6-B726-8C02260B63AB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5" creationId="{83E0743B-8E46-4E9E-8EE0-8EF377BE8EC0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6" creationId="{2989896A-B0D5-44F1-8692-33D7D2D1DDA3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7" creationId="{4ECD2801-380A-4763-8A6B-35ECE87AF14D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8" creationId="{AC0B0DAF-40B3-45A1-818D-0506CDBDEB67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9" creationId="{BB3A3492-CD91-4D4C-8055-3C66E23BAA90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20" creationId="{29E53B55-F284-4CC6-BC7E-8840BF3C2276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21" creationId="{8F30AB96-1F8F-4C0D-BF5C-80D139CAB698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22" creationId="{556D623C-E36F-4F54-A593-5ADC36003AB9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23" creationId="{B55B725F-0DAD-4CD1-8998-9953BFD450D0}"/>
          </ac:cxnSpMkLst>
        </pc:cxnChg>
      </pc:sldChg>
      <pc:sldChg chg="addSp delSp modSp modTransition">
        <pc:chgData name="Cristian Chilipirea" userId="34ab170da5908fc4" providerId="LiveId" clId="{40ACB1C5-0B6B-4C4B-B64C-8C91579DB1E1}" dt="2018-10-02T22:23:57.219" v="1322" actId="1076"/>
        <pc:sldMkLst>
          <pc:docMk/>
          <pc:sldMk cId="2918988431" sldId="527"/>
        </pc:sldMkLst>
        <pc:spChg chg="mod">
          <ac:chgData name="Cristian Chilipirea" userId="34ab170da5908fc4" providerId="LiveId" clId="{40ACB1C5-0B6B-4C4B-B64C-8C91579DB1E1}" dt="2018-10-02T22:23:44.121" v="1319" actId="20577"/>
          <ac:spMkLst>
            <pc:docMk/>
            <pc:sldMk cId="2918988431" sldId="527"/>
            <ac:spMk id="2" creationId="{C3E94133-1880-4417-AA41-BF0388D21CA5}"/>
          </ac:spMkLst>
        </pc:spChg>
        <pc:spChg chg="del">
          <ac:chgData name="Cristian Chilipirea" userId="34ab170da5908fc4" providerId="LiveId" clId="{40ACB1C5-0B6B-4C4B-B64C-8C91579DB1E1}" dt="2018-10-02T22:21:11.413" v="1266" actId="478"/>
          <ac:spMkLst>
            <pc:docMk/>
            <pc:sldMk cId="2918988431" sldId="527"/>
            <ac:spMk id="3" creationId="{2D332206-0096-45B2-99F2-503923055BF0}"/>
          </ac:spMkLst>
        </pc:spChg>
        <pc:spChg chg="add del mod">
          <ac:chgData name="Cristian Chilipirea" userId="34ab170da5908fc4" providerId="LiveId" clId="{40ACB1C5-0B6B-4C4B-B64C-8C91579DB1E1}" dt="2018-10-02T22:23:32.796" v="1312" actId="478"/>
          <ac:spMkLst>
            <pc:docMk/>
            <pc:sldMk cId="2918988431" sldId="527"/>
            <ac:spMk id="7" creationId="{58A3689F-587B-4641-8375-4A623366C697}"/>
          </ac:spMkLst>
        </pc:spChg>
        <pc:spChg chg="add del mod">
          <ac:chgData name="Cristian Chilipirea" userId="34ab170da5908fc4" providerId="LiveId" clId="{40ACB1C5-0B6B-4C4B-B64C-8C91579DB1E1}" dt="2018-10-02T22:23:33.913" v="1313" actId="478"/>
          <ac:spMkLst>
            <pc:docMk/>
            <pc:sldMk cId="2918988431" sldId="527"/>
            <ac:spMk id="8" creationId="{63E25340-93D7-48FE-9F1E-B48A2024D976}"/>
          </ac:spMkLst>
        </pc:spChg>
        <pc:picChg chg="add mod">
          <ac:chgData name="Cristian Chilipirea" userId="34ab170da5908fc4" providerId="LiveId" clId="{40ACB1C5-0B6B-4C4B-B64C-8C91579DB1E1}" dt="2018-10-02T22:21:36.212" v="1278" actId="1076"/>
          <ac:picMkLst>
            <pc:docMk/>
            <pc:sldMk cId="2918988431" sldId="527"/>
            <ac:picMk id="6" creationId="{5E4F8245-E006-4689-91C3-C6DA9BAF38C4}"/>
          </ac:picMkLst>
        </pc:picChg>
        <pc:picChg chg="add mod">
          <ac:chgData name="Cristian Chilipirea" userId="34ab170da5908fc4" providerId="LiveId" clId="{40ACB1C5-0B6B-4C4B-B64C-8C91579DB1E1}" dt="2018-10-02T22:23:57.219" v="1322" actId="1076"/>
          <ac:picMkLst>
            <pc:docMk/>
            <pc:sldMk cId="2918988431" sldId="527"/>
            <ac:picMk id="9" creationId="{B7F921F1-4454-4E6F-B39A-5AF94E4C7D58}"/>
          </ac:picMkLst>
        </pc:picChg>
      </pc:sldChg>
      <pc:sldChg chg="addSp delSp modSp modTransition">
        <pc:chgData name="Cristian Chilipirea" userId="34ab170da5908fc4" providerId="LiveId" clId="{40ACB1C5-0B6B-4C4B-B64C-8C91579DB1E1}" dt="2018-10-02T22:14:19.247" v="1245" actId="478"/>
        <pc:sldMkLst>
          <pc:docMk/>
          <pc:sldMk cId="371541737" sldId="528"/>
        </pc:sldMkLst>
        <pc:spChg chg="mod">
          <ac:chgData name="Cristian Chilipirea" userId="34ab170da5908fc4" providerId="LiveId" clId="{40ACB1C5-0B6B-4C4B-B64C-8C91579DB1E1}" dt="2018-10-02T21:59:34.153" v="1130" actId="1076"/>
          <ac:spMkLst>
            <pc:docMk/>
            <pc:sldMk cId="371541737" sldId="528"/>
            <ac:spMk id="3" creationId="{127CADF5-96D9-47DE-B862-63D1EFEC97C5}"/>
          </ac:spMkLst>
        </pc:spChg>
        <pc:picChg chg="add mod">
          <ac:chgData name="Cristian Chilipirea" userId="34ab170da5908fc4" providerId="LiveId" clId="{40ACB1C5-0B6B-4C4B-B64C-8C91579DB1E1}" dt="2018-10-02T21:59:34.153" v="1130" actId="1076"/>
          <ac:picMkLst>
            <pc:docMk/>
            <pc:sldMk cId="371541737" sldId="528"/>
            <ac:picMk id="5" creationId="{D9ABCB1B-926D-4390-A273-141960A9F497}"/>
          </ac:picMkLst>
        </pc:picChg>
        <pc:picChg chg="add del">
          <ac:chgData name="Cristian Chilipirea" userId="34ab170da5908fc4" providerId="LiveId" clId="{40ACB1C5-0B6B-4C4B-B64C-8C91579DB1E1}" dt="2018-10-02T22:14:08.219" v="1243"/>
          <ac:picMkLst>
            <pc:docMk/>
            <pc:sldMk cId="371541737" sldId="528"/>
            <ac:picMk id="6" creationId="{99B3D6D9-E0CC-49E0-B577-B671A974DB60}"/>
          </ac:picMkLst>
        </pc:picChg>
        <pc:picChg chg="add del">
          <ac:chgData name="Cristian Chilipirea" userId="34ab170da5908fc4" providerId="LiveId" clId="{40ACB1C5-0B6B-4C4B-B64C-8C91579DB1E1}" dt="2018-10-02T22:14:19.247" v="1245" actId="478"/>
          <ac:picMkLst>
            <pc:docMk/>
            <pc:sldMk cId="371541737" sldId="528"/>
            <ac:picMk id="7" creationId="{352FC7DD-8855-4C4C-B625-3C0021BCF7DC}"/>
          </ac:picMkLst>
        </pc:picChg>
      </pc:sldChg>
      <pc:sldChg chg="addSp delSp modSp add ord modTransition modNotesTx">
        <pc:chgData name="Cristian Chilipirea" userId="34ab170da5908fc4" providerId="LiveId" clId="{40ACB1C5-0B6B-4C4B-B64C-8C91579DB1E1}" dt="2018-10-02T21:52:58.527" v="1095"/>
        <pc:sldMkLst>
          <pc:docMk/>
          <pc:sldMk cId="617174008" sldId="529"/>
        </pc:sldMkLst>
        <pc:spChg chg="mod">
          <ac:chgData name="Cristian Chilipirea" userId="34ab170da5908fc4" providerId="LiveId" clId="{40ACB1C5-0B6B-4C4B-B64C-8C91579DB1E1}" dt="2018-10-02T21:01:25.518" v="772" actId="20577"/>
          <ac:spMkLst>
            <pc:docMk/>
            <pc:sldMk cId="617174008" sldId="529"/>
            <ac:spMk id="2" creationId="{3EFA92BB-C69E-43F3-9DE0-27787169A731}"/>
          </ac:spMkLst>
        </pc:spChg>
        <pc:spChg chg="del">
          <ac:chgData name="Cristian Chilipirea" userId="34ab170da5908fc4" providerId="LiveId" clId="{40ACB1C5-0B6B-4C4B-B64C-8C91579DB1E1}" dt="2018-10-02T21:01:23.438" v="771" actId="478"/>
          <ac:spMkLst>
            <pc:docMk/>
            <pc:sldMk cId="617174008" sldId="529"/>
            <ac:spMk id="3" creationId="{8FAD3AE2-E64A-41BB-8C8E-FD96C9BAB6EE}"/>
          </ac:spMkLst>
        </pc:spChg>
        <pc:picChg chg="add mod ord">
          <ac:chgData name="Cristian Chilipirea" userId="34ab170da5908fc4" providerId="LiveId" clId="{40ACB1C5-0B6B-4C4B-B64C-8C91579DB1E1}" dt="2018-10-02T21:02:45.117" v="789" actId="1076"/>
          <ac:picMkLst>
            <pc:docMk/>
            <pc:sldMk cId="617174008" sldId="529"/>
            <ac:picMk id="6" creationId="{188E1FE5-018B-4410-8256-E76FDFAFEB3F}"/>
          </ac:picMkLst>
        </pc:picChg>
        <pc:picChg chg="add del mod">
          <ac:chgData name="Cristian Chilipirea" userId="34ab170da5908fc4" providerId="LiveId" clId="{40ACB1C5-0B6B-4C4B-B64C-8C91579DB1E1}" dt="2018-10-02T21:02:13.218" v="782" actId="478"/>
          <ac:picMkLst>
            <pc:docMk/>
            <pc:sldMk cId="617174008" sldId="529"/>
            <ac:picMk id="8" creationId="{5CE7B77A-B8D0-4FAF-8757-45D5257BF30A}"/>
          </ac:picMkLst>
        </pc:picChg>
        <pc:picChg chg="add mod">
          <ac:chgData name="Cristian Chilipirea" userId="34ab170da5908fc4" providerId="LiveId" clId="{40ACB1C5-0B6B-4C4B-B64C-8C91579DB1E1}" dt="2018-10-02T21:02:38.772" v="788" actId="14100"/>
          <ac:picMkLst>
            <pc:docMk/>
            <pc:sldMk cId="617174008" sldId="529"/>
            <ac:picMk id="10" creationId="{33299685-3374-4045-846A-C90A76CF455A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742774632" sldId="530"/>
        </pc:sldMkLst>
        <pc:spChg chg="add del mod">
          <ac:chgData name="Cristian Chilipirea" userId="34ab170da5908fc4" providerId="LiveId" clId="{40ACB1C5-0B6B-4C4B-B64C-8C91579DB1E1}" dt="2018-10-02T21:03:50.546" v="800"/>
          <ac:spMkLst>
            <pc:docMk/>
            <pc:sldMk cId="742774632" sldId="530"/>
            <ac:spMk id="7" creationId="{0190C311-3B2F-4627-88C3-F121C2C83C6E}"/>
          </ac:spMkLst>
        </pc:spChg>
        <pc:spChg chg="add mod">
          <ac:chgData name="Cristian Chilipirea" userId="34ab170da5908fc4" providerId="LiveId" clId="{40ACB1C5-0B6B-4C4B-B64C-8C91579DB1E1}" dt="2018-10-02T21:04:10.354" v="809" actId="1076"/>
          <ac:spMkLst>
            <pc:docMk/>
            <pc:sldMk cId="742774632" sldId="530"/>
            <ac:spMk id="8" creationId="{490075C4-9B98-4BA2-87B7-51A5F50D0ED9}"/>
          </ac:spMkLst>
        </pc:spChg>
        <pc:picChg chg="add mod">
          <ac:chgData name="Cristian Chilipirea" userId="34ab170da5908fc4" providerId="LiveId" clId="{40ACB1C5-0B6B-4C4B-B64C-8C91579DB1E1}" dt="2018-10-02T21:03:28.821" v="797" actId="1076"/>
          <ac:picMkLst>
            <pc:docMk/>
            <pc:sldMk cId="742774632" sldId="530"/>
            <ac:picMk id="5" creationId="{862C8273-DD18-4042-B4F2-9090CDCF7B4A}"/>
          </ac:picMkLst>
        </pc:picChg>
        <pc:picChg chg="del">
          <ac:chgData name="Cristian Chilipirea" userId="34ab170da5908fc4" providerId="LiveId" clId="{40ACB1C5-0B6B-4C4B-B64C-8C91579DB1E1}" dt="2018-10-02T21:02:59.022" v="791" actId="478"/>
          <ac:picMkLst>
            <pc:docMk/>
            <pc:sldMk cId="742774632" sldId="530"/>
            <ac:picMk id="10" creationId="{33299685-3374-4045-846A-C90A76CF455A}"/>
          </ac:picMkLst>
        </pc:picChg>
        <pc:picChg chg="add mod">
          <ac:chgData name="Cristian Chilipirea" userId="34ab170da5908fc4" providerId="LiveId" clId="{40ACB1C5-0B6B-4C4B-B64C-8C91579DB1E1}" dt="2018-10-02T21:04:32.036" v="813" actId="1076"/>
          <ac:picMkLst>
            <pc:docMk/>
            <pc:sldMk cId="742774632" sldId="530"/>
            <ac:picMk id="11" creationId="{A8EBA5D8-2749-4956-AA62-DA0C6403B5D5}"/>
          </ac:picMkLst>
        </pc:picChg>
      </pc:sldChg>
      <pc:sldChg chg="addSp modSp add modTransition">
        <pc:chgData name="Cristian Chilipirea" userId="34ab170da5908fc4" providerId="LiveId" clId="{40ACB1C5-0B6B-4C4B-B64C-8C91579DB1E1}" dt="2018-10-02T21:52:58.527" v="1095"/>
        <pc:sldMkLst>
          <pc:docMk/>
          <pc:sldMk cId="2619967694" sldId="531"/>
        </pc:sldMkLst>
        <pc:spChg chg="mod">
          <ac:chgData name="Cristian Chilipirea" userId="34ab170da5908fc4" providerId="LiveId" clId="{40ACB1C5-0B6B-4C4B-B64C-8C91579DB1E1}" dt="2018-10-02T21:08:28.278" v="834" actId="20577"/>
          <ac:spMkLst>
            <pc:docMk/>
            <pc:sldMk cId="2619967694" sldId="531"/>
            <ac:spMk id="3" creationId="{5457F2E0-B4AC-46BD-A6FA-D02AEEE1F279}"/>
          </ac:spMkLst>
        </pc:spChg>
        <pc:picChg chg="add mod">
          <ac:chgData name="Cristian Chilipirea" userId="34ab170da5908fc4" providerId="LiveId" clId="{40ACB1C5-0B6B-4C4B-B64C-8C91579DB1E1}" dt="2018-10-02T21:09:12.788" v="874" actId="1076"/>
          <ac:picMkLst>
            <pc:docMk/>
            <pc:sldMk cId="2619967694" sldId="531"/>
            <ac:picMk id="6" creationId="{6E8F7F56-1D1C-489A-8F73-B975F0BA2156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1290587018" sldId="532"/>
        </pc:sldMkLst>
        <pc:spChg chg="del">
          <ac:chgData name="Cristian Chilipirea" userId="34ab170da5908fc4" providerId="LiveId" clId="{40ACB1C5-0B6B-4C4B-B64C-8C91579DB1E1}" dt="2018-10-02T21:14:22.598" v="878" actId="478"/>
          <ac:spMkLst>
            <pc:docMk/>
            <pc:sldMk cId="1290587018" sldId="532"/>
            <ac:spMk id="3" creationId="{FCDE4CD7-E561-43E9-9969-94440D0AF3A2}"/>
          </ac:spMkLst>
        </pc:spChg>
        <pc:spChg chg="add del mod">
          <ac:chgData name="Cristian Chilipirea" userId="34ab170da5908fc4" providerId="LiveId" clId="{40ACB1C5-0B6B-4C4B-B64C-8C91579DB1E1}" dt="2018-10-02T21:14:24.746" v="879" actId="478"/>
          <ac:spMkLst>
            <pc:docMk/>
            <pc:sldMk cId="1290587018" sldId="532"/>
            <ac:spMk id="7" creationId="{09823597-5F7B-42BE-A639-206C5F61FF05}"/>
          </ac:spMkLst>
        </pc:spChg>
        <pc:picChg chg="del">
          <ac:chgData name="Cristian Chilipirea" userId="34ab170da5908fc4" providerId="LiveId" clId="{40ACB1C5-0B6B-4C4B-B64C-8C91579DB1E1}" dt="2018-10-02T21:14:25.282" v="880" actId="478"/>
          <ac:picMkLst>
            <pc:docMk/>
            <pc:sldMk cId="1290587018" sldId="532"/>
            <ac:picMk id="6" creationId="{8E26822E-F675-4DFA-A3CB-B6E58CDF6AA0}"/>
          </ac:picMkLst>
        </pc:picChg>
        <pc:picChg chg="add mod">
          <ac:chgData name="Cristian Chilipirea" userId="34ab170da5908fc4" providerId="LiveId" clId="{40ACB1C5-0B6B-4C4B-B64C-8C91579DB1E1}" dt="2018-10-02T21:14:54.683" v="883" actId="1076"/>
          <ac:picMkLst>
            <pc:docMk/>
            <pc:sldMk cId="1290587018" sldId="532"/>
            <ac:picMk id="9" creationId="{24A4AA8F-55AD-4E50-971E-03E91E6A433C}"/>
          </ac:picMkLst>
        </pc:picChg>
      </pc:sldChg>
      <pc:sldChg chg="addSp delSp modSp add modTransition modNotesTx">
        <pc:chgData name="Cristian Chilipirea" userId="34ab170da5908fc4" providerId="LiveId" clId="{40ACB1C5-0B6B-4C4B-B64C-8C91579DB1E1}" dt="2018-10-02T21:52:58.527" v="1095"/>
        <pc:sldMkLst>
          <pc:docMk/>
          <pc:sldMk cId="238918458" sldId="533"/>
        </pc:sldMkLst>
        <pc:spChg chg="mod">
          <ac:chgData name="Cristian Chilipirea" userId="34ab170da5908fc4" providerId="LiveId" clId="{40ACB1C5-0B6B-4C4B-B64C-8C91579DB1E1}" dt="2018-10-02T21:16:05.539" v="900" actId="20577"/>
          <ac:spMkLst>
            <pc:docMk/>
            <pc:sldMk cId="238918458" sldId="533"/>
            <ac:spMk id="2" creationId="{5256A4F4-68E4-4C78-829F-2A3B141F6320}"/>
          </ac:spMkLst>
        </pc:spChg>
        <pc:spChg chg="del">
          <ac:chgData name="Cristian Chilipirea" userId="34ab170da5908fc4" providerId="LiveId" clId="{40ACB1C5-0B6B-4C4B-B64C-8C91579DB1E1}" dt="2018-10-02T21:16:08.869" v="901" actId="478"/>
          <ac:spMkLst>
            <pc:docMk/>
            <pc:sldMk cId="238918458" sldId="533"/>
            <ac:spMk id="3" creationId="{E14C7BB2-BB62-446D-B1A6-1BD2A93F9721}"/>
          </ac:spMkLst>
        </pc:spChg>
        <pc:spChg chg="add del mod">
          <ac:chgData name="Cristian Chilipirea" userId="34ab170da5908fc4" providerId="LiveId" clId="{40ACB1C5-0B6B-4C4B-B64C-8C91579DB1E1}" dt="2018-10-02T21:16:11.843" v="902" actId="478"/>
          <ac:spMkLst>
            <pc:docMk/>
            <pc:sldMk cId="238918458" sldId="533"/>
            <ac:spMk id="6" creationId="{93F7AD6F-0A1B-414E-A97F-0C91276CB83C}"/>
          </ac:spMkLst>
        </pc:spChg>
        <pc:picChg chg="add del mod">
          <ac:chgData name="Cristian Chilipirea" userId="34ab170da5908fc4" providerId="LiveId" clId="{40ACB1C5-0B6B-4C4B-B64C-8C91579DB1E1}" dt="2018-10-02T21:16:27.167" v="907" actId="931"/>
          <ac:picMkLst>
            <pc:docMk/>
            <pc:sldMk cId="238918458" sldId="533"/>
            <ac:picMk id="8" creationId="{66FD00AE-C5F6-40C3-AA11-CB9A8CCC7BAE}"/>
          </ac:picMkLst>
        </pc:picChg>
        <pc:picChg chg="del">
          <ac:chgData name="Cristian Chilipirea" userId="34ab170da5908fc4" providerId="LiveId" clId="{40ACB1C5-0B6B-4C4B-B64C-8C91579DB1E1}" dt="2018-10-02T21:16:12.607" v="903" actId="478"/>
          <ac:picMkLst>
            <pc:docMk/>
            <pc:sldMk cId="238918458" sldId="533"/>
            <ac:picMk id="10" creationId="{86D35E25-F6D5-4B35-9B87-2D9C38D13CDE}"/>
          </ac:picMkLst>
        </pc:picChg>
        <pc:picChg chg="add mod">
          <ac:chgData name="Cristian Chilipirea" userId="34ab170da5908fc4" providerId="LiveId" clId="{40ACB1C5-0B6B-4C4B-B64C-8C91579DB1E1}" dt="2018-10-02T21:16:47.202" v="912" actId="1076"/>
          <ac:picMkLst>
            <pc:docMk/>
            <pc:sldMk cId="238918458" sldId="533"/>
            <ac:picMk id="11" creationId="{7187F0D2-EF9C-462D-B613-36E59D176009}"/>
          </ac:picMkLst>
        </pc:picChg>
        <pc:picChg chg="del">
          <ac:chgData name="Cristian Chilipirea" userId="34ab170da5908fc4" providerId="LiveId" clId="{40ACB1C5-0B6B-4C4B-B64C-8C91579DB1E1}" dt="2018-10-02T21:16:13.035" v="904" actId="478"/>
          <ac:picMkLst>
            <pc:docMk/>
            <pc:sldMk cId="238918458" sldId="533"/>
            <ac:picMk id="12" creationId="{E5E88EC3-921B-4FE2-AAE0-2096E7EF6101}"/>
          </ac:picMkLst>
        </pc:picChg>
        <pc:picChg chg="del">
          <ac:chgData name="Cristian Chilipirea" userId="34ab170da5908fc4" providerId="LiveId" clId="{40ACB1C5-0B6B-4C4B-B64C-8C91579DB1E1}" dt="2018-10-02T21:16:13.547" v="905" actId="478"/>
          <ac:picMkLst>
            <pc:docMk/>
            <pc:sldMk cId="238918458" sldId="533"/>
            <ac:picMk id="13" creationId="{879BF611-D25E-4292-AD76-02A4FE864C98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162901516" sldId="534"/>
        </pc:sldMkLst>
        <pc:spChg chg="mod">
          <ac:chgData name="Cristian Chilipirea" userId="34ab170da5908fc4" providerId="LiveId" clId="{40ACB1C5-0B6B-4C4B-B64C-8C91579DB1E1}" dt="2018-10-02T21:17:43.371" v="921" actId="20577"/>
          <ac:spMkLst>
            <pc:docMk/>
            <pc:sldMk cId="162901516" sldId="534"/>
            <ac:spMk id="2" creationId="{F0E10AA8-D063-4FA6-95F8-4024B4CC6F0E}"/>
          </ac:spMkLst>
        </pc:spChg>
        <pc:spChg chg="del">
          <ac:chgData name="Cristian Chilipirea" userId="34ab170da5908fc4" providerId="LiveId" clId="{40ACB1C5-0B6B-4C4B-B64C-8C91579DB1E1}" dt="2018-10-02T21:17:50.747" v="924" actId="478"/>
          <ac:spMkLst>
            <pc:docMk/>
            <pc:sldMk cId="162901516" sldId="534"/>
            <ac:spMk id="3" creationId="{80A99524-A9C8-4D05-B03D-D7D61DCC4ADA}"/>
          </ac:spMkLst>
        </pc:spChg>
        <pc:spChg chg="add del">
          <ac:chgData name="Cristian Chilipirea" userId="34ab170da5908fc4" providerId="LiveId" clId="{40ACB1C5-0B6B-4C4B-B64C-8C91579DB1E1}" dt="2018-10-02T21:17:45.829" v="923"/>
          <ac:spMkLst>
            <pc:docMk/>
            <pc:sldMk cId="162901516" sldId="534"/>
            <ac:spMk id="5" creationId="{04703FEF-979A-41CF-94A7-99C1551212E9}"/>
          </ac:spMkLst>
        </pc:spChg>
        <pc:picChg chg="add mod">
          <ac:chgData name="Cristian Chilipirea" userId="34ab170da5908fc4" providerId="LiveId" clId="{40ACB1C5-0B6B-4C4B-B64C-8C91579DB1E1}" dt="2018-10-02T21:17:53.748" v="926" actId="1076"/>
          <ac:picMkLst>
            <pc:docMk/>
            <pc:sldMk cId="162901516" sldId="534"/>
            <ac:picMk id="7" creationId="{C9F94140-5116-4753-86D3-117EB09854C7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2632471956" sldId="535"/>
        </pc:sldMkLst>
        <pc:spChg chg="mod">
          <ac:chgData name="Cristian Chilipirea" userId="34ab170da5908fc4" providerId="LiveId" clId="{40ACB1C5-0B6B-4C4B-B64C-8C91579DB1E1}" dt="2018-10-02T21:18:34.015" v="946" actId="20577"/>
          <ac:spMkLst>
            <pc:docMk/>
            <pc:sldMk cId="2632471956" sldId="535"/>
            <ac:spMk id="2" creationId="{36DA95D2-76E5-416E-A7A2-C343803F5F91}"/>
          </ac:spMkLst>
        </pc:spChg>
        <pc:spChg chg="del">
          <ac:chgData name="Cristian Chilipirea" userId="34ab170da5908fc4" providerId="LiveId" clId="{40ACB1C5-0B6B-4C4B-B64C-8C91579DB1E1}" dt="2018-10-02T21:18:36.863" v="947" actId="478"/>
          <ac:spMkLst>
            <pc:docMk/>
            <pc:sldMk cId="2632471956" sldId="535"/>
            <ac:spMk id="3" creationId="{522A6478-05AC-4139-A5E7-782EBCD255D4}"/>
          </ac:spMkLst>
        </pc:spChg>
        <pc:picChg chg="add mod">
          <ac:chgData name="Cristian Chilipirea" userId="34ab170da5908fc4" providerId="LiveId" clId="{40ACB1C5-0B6B-4C4B-B64C-8C91579DB1E1}" dt="2018-10-02T21:18:38.172" v="948"/>
          <ac:picMkLst>
            <pc:docMk/>
            <pc:sldMk cId="2632471956" sldId="535"/>
            <ac:picMk id="6" creationId="{CDA6154C-A091-4595-9A07-8526FBA4B695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2927050837" sldId="536"/>
        </pc:sldMkLst>
        <pc:spChg chg="mod">
          <ac:chgData name="Cristian Chilipirea" userId="34ab170da5908fc4" providerId="LiveId" clId="{40ACB1C5-0B6B-4C4B-B64C-8C91579DB1E1}" dt="2018-10-02T21:19:23.035" v="955" actId="20577"/>
          <ac:spMkLst>
            <pc:docMk/>
            <pc:sldMk cId="2927050837" sldId="536"/>
            <ac:spMk id="2" creationId="{3F3BEEF4-2CD0-4BD5-B27B-F2CC22C6A6CF}"/>
          </ac:spMkLst>
        </pc:spChg>
        <pc:spChg chg="del">
          <ac:chgData name="Cristian Chilipirea" userId="34ab170da5908fc4" providerId="LiveId" clId="{40ACB1C5-0B6B-4C4B-B64C-8C91579DB1E1}" dt="2018-10-02T21:19:25.339" v="956" actId="478"/>
          <ac:spMkLst>
            <pc:docMk/>
            <pc:sldMk cId="2927050837" sldId="536"/>
            <ac:spMk id="3" creationId="{495172FA-4A32-4972-86FD-0B723B25A54D}"/>
          </ac:spMkLst>
        </pc:spChg>
        <pc:picChg chg="add mod">
          <ac:chgData name="Cristian Chilipirea" userId="34ab170da5908fc4" providerId="LiveId" clId="{40ACB1C5-0B6B-4C4B-B64C-8C91579DB1E1}" dt="2018-10-02T21:20:32.018" v="971" actId="1076"/>
          <ac:picMkLst>
            <pc:docMk/>
            <pc:sldMk cId="2927050837" sldId="536"/>
            <ac:picMk id="6" creationId="{1693115A-0982-43D7-B755-09EC9BF6CB86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625462843" sldId="537"/>
        </pc:sldMkLst>
        <pc:spChg chg="mod">
          <ac:chgData name="Cristian Chilipirea" userId="34ab170da5908fc4" providerId="LiveId" clId="{40ACB1C5-0B6B-4C4B-B64C-8C91579DB1E1}" dt="2018-10-02T21:20:22.275" v="967" actId="20577"/>
          <ac:spMkLst>
            <pc:docMk/>
            <pc:sldMk cId="625462843" sldId="537"/>
            <ac:spMk id="2" creationId="{3AB47608-D492-43E1-AFB5-C77AB80D72B2}"/>
          </ac:spMkLst>
        </pc:spChg>
        <pc:spChg chg="del">
          <ac:chgData name="Cristian Chilipirea" userId="34ab170da5908fc4" providerId="LiveId" clId="{40ACB1C5-0B6B-4C4B-B64C-8C91579DB1E1}" dt="2018-10-02T21:20:24.339" v="968" actId="478"/>
          <ac:spMkLst>
            <pc:docMk/>
            <pc:sldMk cId="625462843" sldId="537"/>
            <ac:spMk id="3" creationId="{5C7BA4E7-64B9-455B-B516-CEED914516BB}"/>
          </ac:spMkLst>
        </pc:spChg>
        <pc:picChg chg="add mod">
          <ac:chgData name="Cristian Chilipirea" userId="34ab170da5908fc4" providerId="LiveId" clId="{40ACB1C5-0B6B-4C4B-B64C-8C91579DB1E1}" dt="2018-10-02T21:20:28.336" v="970" actId="1076"/>
          <ac:picMkLst>
            <pc:docMk/>
            <pc:sldMk cId="625462843" sldId="537"/>
            <ac:picMk id="6" creationId="{CBAC2328-BE11-4186-91AF-950D3B274356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1741540215" sldId="538"/>
        </pc:sldMkLst>
        <pc:spChg chg="del">
          <ac:chgData name="Cristian Chilipirea" userId="34ab170da5908fc4" providerId="LiveId" clId="{40ACB1C5-0B6B-4C4B-B64C-8C91579DB1E1}" dt="2018-10-02T21:25:39.464" v="993" actId="478"/>
          <ac:spMkLst>
            <pc:docMk/>
            <pc:sldMk cId="1741540215" sldId="538"/>
            <ac:spMk id="2" creationId="{6532A0EE-BB06-494F-9238-19451277E1DB}"/>
          </ac:spMkLst>
        </pc:spChg>
        <pc:spChg chg="del">
          <ac:chgData name="Cristian Chilipirea" userId="34ab170da5908fc4" providerId="LiveId" clId="{40ACB1C5-0B6B-4C4B-B64C-8C91579DB1E1}" dt="2018-10-02T21:24:54.483" v="982" actId="931"/>
          <ac:spMkLst>
            <pc:docMk/>
            <pc:sldMk cId="1741540215" sldId="538"/>
            <ac:spMk id="3" creationId="{F698C45B-C988-4DE0-A3AA-606C6D43C242}"/>
          </ac:spMkLst>
        </pc:spChg>
        <pc:spChg chg="add del mod">
          <ac:chgData name="Cristian Chilipirea" userId="34ab170da5908fc4" providerId="LiveId" clId="{40ACB1C5-0B6B-4C4B-B64C-8C91579DB1E1}" dt="2018-10-02T21:25:17.905" v="987" actId="931"/>
          <ac:spMkLst>
            <pc:docMk/>
            <pc:sldMk cId="1741540215" sldId="538"/>
            <ac:spMk id="8" creationId="{71B439AB-3866-4EF7-8E82-FA185B0E8CCE}"/>
          </ac:spMkLst>
        </pc:spChg>
        <pc:picChg chg="add del mod">
          <ac:chgData name="Cristian Chilipirea" userId="34ab170da5908fc4" providerId="LiveId" clId="{40ACB1C5-0B6B-4C4B-B64C-8C91579DB1E1}" dt="2018-10-02T21:25:03.422" v="986" actId="478"/>
          <ac:picMkLst>
            <pc:docMk/>
            <pc:sldMk cId="1741540215" sldId="538"/>
            <ac:picMk id="6" creationId="{7495D35F-94F1-4F29-8E3E-9A1DFCA1F972}"/>
          </ac:picMkLst>
        </pc:picChg>
        <pc:picChg chg="add mod">
          <ac:chgData name="Cristian Chilipirea" userId="34ab170da5908fc4" providerId="LiveId" clId="{40ACB1C5-0B6B-4C4B-B64C-8C91579DB1E1}" dt="2018-10-02T21:25:23.380" v="990" actId="1076"/>
          <ac:picMkLst>
            <pc:docMk/>
            <pc:sldMk cId="1741540215" sldId="538"/>
            <ac:picMk id="10" creationId="{3F38ED30-6807-4C93-B632-3C556619CC34}"/>
          </ac:picMkLst>
        </pc:picChg>
        <pc:picChg chg="add mod">
          <ac:chgData name="Cristian Chilipirea" userId="34ab170da5908fc4" providerId="LiveId" clId="{40ACB1C5-0B6B-4C4B-B64C-8C91579DB1E1}" dt="2018-10-02T21:25:42.773" v="995" actId="1076"/>
          <ac:picMkLst>
            <pc:docMk/>
            <pc:sldMk cId="1741540215" sldId="538"/>
            <ac:picMk id="12" creationId="{252330A2-4EB2-44E2-BD79-6C28F5F5348C}"/>
          </ac:picMkLst>
        </pc:picChg>
      </pc:sldChg>
      <pc:sldChg chg="delSp modSp add ord modTransition">
        <pc:chgData name="Cristian Chilipirea" userId="34ab170da5908fc4" providerId="LiveId" clId="{40ACB1C5-0B6B-4C4B-B64C-8C91579DB1E1}" dt="2018-10-02T21:52:58.527" v="1095"/>
        <pc:sldMkLst>
          <pc:docMk/>
          <pc:sldMk cId="1544035050" sldId="539"/>
        </pc:sldMkLst>
        <pc:spChg chg="mod">
          <ac:chgData name="Cristian Chilipirea" userId="34ab170da5908fc4" providerId="LiveId" clId="{40ACB1C5-0B6B-4C4B-B64C-8C91579DB1E1}" dt="2018-10-02T21:41:36.406" v="1044" actId="20577"/>
          <ac:spMkLst>
            <pc:docMk/>
            <pc:sldMk cId="1544035050" sldId="539"/>
            <ac:spMk id="3" creationId="{625E152B-87E2-429C-9420-5FD6B44063FE}"/>
          </ac:spMkLst>
        </pc:spChg>
        <pc:picChg chg="del">
          <ac:chgData name="Cristian Chilipirea" userId="34ab170da5908fc4" providerId="LiveId" clId="{40ACB1C5-0B6B-4C4B-B64C-8C91579DB1E1}" dt="2018-10-02T21:34:43" v="1006" actId="478"/>
          <ac:picMkLst>
            <pc:docMk/>
            <pc:sldMk cId="1544035050" sldId="539"/>
            <ac:picMk id="14" creationId="{B6C59429-8DA0-4492-9391-49E81E30B229}"/>
          </ac:picMkLst>
        </pc:picChg>
      </pc:sldChg>
      <pc:sldChg chg="add modTransition">
        <pc:chgData name="Cristian Chilipirea" userId="34ab170da5908fc4" providerId="LiveId" clId="{40ACB1C5-0B6B-4C4B-B64C-8C91579DB1E1}" dt="2018-10-02T21:52:58.527" v="1095"/>
        <pc:sldMkLst>
          <pc:docMk/>
          <pc:sldMk cId="2002666867" sldId="540"/>
        </pc:sldMkLst>
      </pc:sldChg>
      <pc:sldChg chg="addSp delSp modSp add ord">
        <pc:chgData name="Cristian Chilipirea" userId="34ab170da5908fc4" providerId="LiveId" clId="{40ACB1C5-0B6B-4C4B-B64C-8C91579DB1E1}" dt="2018-10-02T22:16:11.889" v="1265" actId="1076"/>
        <pc:sldMkLst>
          <pc:docMk/>
          <pc:sldMk cId="1888411994" sldId="541"/>
        </pc:sldMkLst>
        <pc:spChg chg="mod">
          <ac:chgData name="Cristian Chilipirea" userId="34ab170da5908fc4" providerId="LiveId" clId="{40ACB1C5-0B6B-4C4B-B64C-8C91579DB1E1}" dt="2018-10-02T22:14:31.327" v="1248"/>
          <ac:spMkLst>
            <pc:docMk/>
            <pc:sldMk cId="1888411994" sldId="541"/>
            <ac:spMk id="2" creationId="{C246B18D-21B3-4B24-B48E-7496160B3CF6}"/>
          </ac:spMkLst>
        </pc:spChg>
        <pc:picChg chg="add del mod">
          <ac:chgData name="Cristian Chilipirea" userId="34ab170da5908fc4" providerId="LiveId" clId="{40ACB1C5-0B6B-4C4B-B64C-8C91579DB1E1}" dt="2018-10-02T22:15:27.215" v="1250" actId="478"/>
          <ac:picMkLst>
            <pc:docMk/>
            <pc:sldMk cId="1888411994" sldId="541"/>
            <ac:picMk id="5" creationId="{8EB89E2F-FB93-43C1-A35F-1210F4AD81A4}"/>
          </ac:picMkLst>
        </pc:picChg>
        <pc:picChg chg="add del mod">
          <ac:chgData name="Cristian Chilipirea" userId="34ab170da5908fc4" providerId="LiveId" clId="{40ACB1C5-0B6B-4C4B-B64C-8C91579DB1E1}" dt="2018-10-02T22:15:35.895" v="1254"/>
          <ac:picMkLst>
            <pc:docMk/>
            <pc:sldMk cId="1888411994" sldId="541"/>
            <ac:picMk id="7" creationId="{C92A7783-639D-461B-9903-314514A82071}"/>
          </ac:picMkLst>
        </pc:picChg>
        <pc:picChg chg="add mod">
          <ac:chgData name="Cristian Chilipirea" userId="34ab170da5908fc4" providerId="LiveId" clId="{40ACB1C5-0B6B-4C4B-B64C-8C91579DB1E1}" dt="2018-10-02T22:16:11.889" v="1265" actId="1076"/>
          <ac:picMkLst>
            <pc:docMk/>
            <pc:sldMk cId="1888411994" sldId="541"/>
            <ac:picMk id="10" creationId="{6E1EEAAC-15B7-4B1C-BE55-B912E8AF4150}"/>
          </ac:picMkLst>
        </pc:picChg>
      </pc:sldChg>
      <pc:sldChg chg="addSp delSp modSp add">
        <pc:chgData name="Cristian Chilipirea" userId="34ab170da5908fc4" providerId="LiveId" clId="{40ACB1C5-0B6B-4C4B-B64C-8C91579DB1E1}" dt="2018-10-02T22:23:20.914" v="1309" actId="1076"/>
        <pc:sldMkLst>
          <pc:docMk/>
          <pc:sldMk cId="3728125730" sldId="542"/>
        </pc:sldMkLst>
        <pc:spChg chg="mod">
          <ac:chgData name="Cristian Chilipirea" userId="34ab170da5908fc4" providerId="LiveId" clId="{40ACB1C5-0B6B-4C4B-B64C-8C91579DB1E1}" dt="2018-10-02T22:22:46.905" v="1302" actId="6549"/>
          <ac:spMkLst>
            <pc:docMk/>
            <pc:sldMk cId="3728125730" sldId="542"/>
            <ac:spMk id="2" creationId="{C3E94133-1880-4417-AA41-BF0388D21CA5}"/>
          </ac:spMkLst>
        </pc:spChg>
        <pc:picChg chg="add mod">
          <ac:chgData name="Cristian Chilipirea" userId="34ab170da5908fc4" providerId="LiveId" clId="{40ACB1C5-0B6B-4C4B-B64C-8C91579DB1E1}" dt="2018-10-02T22:23:20.914" v="1309" actId="1076"/>
          <ac:picMkLst>
            <pc:docMk/>
            <pc:sldMk cId="3728125730" sldId="542"/>
            <ac:picMk id="5" creationId="{16E6390D-3CF4-4876-AFA9-3778A06DEA8D}"/>
          </ac:picMkLst>
        </pc:picChg>
        <pc:picChg chg="del">
          <ac:chgData name="Cristian Chilipirea" userId="34ab170da5908fc4" providerId="LiveId" clId="{40ACB1C5-0B6B-4C4B-B64C-8C91579DB1E1}" dt="2018-10-02T22:23:13.308" v="1304" actId="478"/>
          <ac:picMkLst>
            <pc:docMk/>
            <pc:sldMk cId="3728125730" sldId="542"/>
            <ac:picMk id="6" creationId="{5E4F8245-E006-4689-91C3-C6DA9BAF38C4}"/>
          </ac:picMkLst>
        </pc:picChg>
      </pc:sldChg>
      <pc:sldChg chg="addSp modSp add ord">
        <pc:chgData name="Cristian Chilipirea" userId="34ab170da5908fc4" providerId="LiveId" clId="{40ACB1C5-0B6B-4C4B-B64C-8C91579DB1E1}" dt="2018-10-02T22:26:36.245" v="1354" actId="1076"/>
        <pc:sldMkLst>
          <pc:docMk/>
          <pc:sldMk cId="1289218972" sldId="543"/>
        </pc:sldMkLst>
        <pc:spChg chg="mod">
          <ac:chgData name="Cristian Chilipirea" userId="34ab170da5908fc4" providerId="LiveId" clId="{40ACB1C5-0B6B-4C4B-B64C-8C91579DB1E1}" dt="2018-10-02T22:24:41.064" v="1331" actId="20577"/>
          <ac:spMkLst>
            <pc:docMk/>
            <pc:sldMk cId="1289218972" sldId="543"/>
            <ac:spMk id="2" creationId="{C3E94133-1880-4417-AA41-BF0388D21CA5}"/>
          </ac:spMkLst>
        </pc:spChg>
        <pc:spChg chg="mod">
          <ac:chgData name="Cristian Chilipirea" userId="34ab170da5908fc4" providerId="LiveId" clId="{40ACB1C5-0B6B-4C4B-B64C-8C91579DB1E1}" dt="2018-10-02T22:26:36.245" v="1354" actId="1076"/>
          <ac:spMkLst>
            <pc:docMk/>
            <pc:sldMk cId="1289218972" sldId="543"/>
            <ac:spMk id="7" creationId="{58A3689F-587B-4641-8375-4A623366C697}"/>
          </ac:spMkLst>
        </pc:spChg>
        <pc:spChg chg="mod">
          <ac:chgData name="Cristian Chilipirea" userId="34ab170da5908fc4" providerId="LiveId" clId="{40ACB1C5-0B6B-4C4B-B64C-8C91579DB1E1}" dt="2018-10-02T22:25:43.464" v="1341" actId="20577"/>
          <ac:spMkLst>
            <pc:docMk/>
            <pc:sldMk cId="1289218972" sldId="543"/>
            <ac:spMk id="8" creationId="{63E25340-93D7-48FE-9F1E-B48A2024D976}"/>
          </ac:spMkLst>
        </pc:spChg>
        <pc:spChg chg="add mod">
          <ac:chgData name="Cristian Chilipirea" userId="34ab170da5908fc4" providerId="LiveId" clId="{40ACB1C5-0B6B-4C4B-B64C-8C91579DB1E1}" dt="2018-10-02T22:25:53.291" v="1345" actId="13926"/>
          <ac:spMkLst>
            <pc:docMk/>
            <pc:sldMk cId="1289218972" sldId="543"/>
            <ac:spMk id="9" creationId="{CA70642D-F1F4-4092-B66D-2F16805C9DA1}"/>
          </ac:spMkLst>
        </pc:spChg>
        <pc:spChg chg="add mod">
          <ac:chgData name="Cristian Chilipirea" userId="34ab170da5908fc4" providerId="LiveId" clId="{40ACB1C5-0B6B-4C4B-B64C-8C91579DB1E1}" dt="2018-10-02T22:26:07.581" v="1349" actId="13926"/>
          <ac:spMkLst>
            <pc:docMk/>
            <pc:sldMk cId="1289218972" sldId="543"/>
            <ac:spMk id="10" creationId="{5FA131EE-A608-49FA-B36C-AC313B3513D7}"/>
          </ac:spMkLst>
        </pc:spChg>
      </pc:sldChg>
      <pc:sldChg chg="modSp add">
        <pc:chgData name="Cristian Chilipirea" userId="34ab170da5908fc4" providerId="LiveId" clId="{40ACB1C5-0B6B-4C4B-B64C-8C91579DB1E1}" dt="2018-10-02T22:24:13.026" v="1326" actId="1076"/>
        <pc:sldMkLst>
          <pc:docMk/>
          <pc:sldMk cId="2126027227" sldId="544"/>
        </pc:sldMkLst>
        <pc:spChg chg="mod">
          <ac:chgData name="Cristian Chilipirea" userId="34ab170da5908fc4" providerId="LiveId" clId="{40ACB1C5-0B6B-4C4B-B64C-8C91579DB1E1}" dt="2018-10-02T22:24:13.026" v="1326" actId="1076"/>
          <ac:spMkLst>
            <pc:docMk/>
            <pc:sldMk cId="2126027227" sldId="544"/>
            <ac:spMk id="7" creationId="{58A3689F-587B-4641-8375-4A623366C697}"/>
          </ac:spMkLst>
        </pc:spChg>
      </pc:sldChg>
      <pc:sldChg chg="modSp add">
        <pc:chgData name="Cristian Chilipirea" userId="34ab170da5908fc4" providerId="LiveId" clId="{40ACB1C5-0B6B-4C4B-B64C-8C91579DB1E1}" dt="2018-10-02T22:24:20.180" v="1327" actId="1076"/>
        <pc:sldMkLst>
          <pc:docMk/>
          <pc:sldMk cId="3144370955" sldId="545"/>
        </pc:sldMkLst>
        <pc:spChg chg="mod">
          <ac:chgData name="Cristian Chilipirea" userId="34ab170da5908fc4" providerId="LiveId" clId="{40ACB1C5-0B6B-4C4B-B64C-8C91579DB1E1}" dt="2018-10-02T22:24:20.180" v="1327" actId="1076"/>
          <ac:spMkLst>
            <pc:docMk/>
            <pc:sldMk cId="3144370955" sldId="545"/>
            <ac:spMk id="8" creationId="{63E25340-93D7-48FE-9F1E-B48A2024D976}"/>
          </ac:spMkLst>
        </pc:spChg>
      </pc:sldChg>
      <pc:sldChg chg="modSp add">
        <pc:chgData name="Cristian Chilipirea" userId="34ab170da5908fc4" providerId="LiveId" clId="{40ACB1C5-0B6B-4C4B-B64C-8C91579DB1E1}" dt="2018-10-02T22:24:26.579" v="1328" actId="1076"/>
        <pc:sldMkLst>
          <pc:docMk/>
          <pc:sldMk cId="1882107523" sldId="546"/>
        </pc:sldMkLst>
        <pc:spChg chg="mod">
          <ac:chgData name="Cristian Chilipirea" userId="34ab170da5908fc4" providerId="LiveId" clId="{40ACB1C5-0B6B-4C4B-B64C-8C91579DB1E1}" dt="2018-10-02T22:24:26.579" v="1328" actId="1076"/>
          <ac:spMkLst>
            <pc:docMk/>
            <pc:sldMk cId="1882107523" sldId="546"/>
            <ac:spMk id="7" creationId="{58A3689F-587B-4641-8375-4A623366C697}"/>
          </ac:spMkLst>
        </pc:spChg>
      </pc:sldChg>
      <pc:sldChg chg="modSp add">
        <pc:chgData name="Cristian Chilipirea" userId="34ab170da5908fc4" providerId="LiveId" clId="{40ACB1C5-0B6B-4C4B-B64C-8C91579DB1E1}" dt="2018-10-02T22:26:42.414" v="1355" actId="1076"/>
        <pc:sldMkLst>
          <pc:docMk/>
          <pc:sldMk cId="558091035" sldId="547"/>
        </pc:sldMkLst>
        <pc:spChg chg="mod">
          <ac:chgData name="Cristian Chilipirea" userId="34ab170da5908fc4" providerId="LiveId" clId="{40ACB1C5-0B6B-4C4B-B64C-8C91579DB1E1}" dt="2018-10-02T22:26:42.414" v="1355" actId="1076"/>
          <ac:spMkLst>
            <pc:docMk/>
            <pc:sldMk cId="558091035" sldId="547"/>
            <ac:spMk id="9" creationId="{CA70642D-F1F4-4092-B66D-2F16805C9DA1}"/>
          </ac:spMkLst>
        </pc:spChg>
      </pc:sldChg>
      <pc:sldChg chg="modSp add">
        <pc:chgData name="Cristian Chilipirea" userId="34ab170da5908fc4" providerId="LiveId" clId="{40ACB1C5-0B6B-4C4B-B64C-8C91579DB1E1}" dt="2018-10-02T22:27:59.961" v="1400" actId="1076"/>
        <pc:sldMkLst>
          <pc:docMk/>
          <pc:sldMk cId="3034493033" sldId="548"/>
        </pc:sldMkLst>
        <pc:spChg chg="mod">
          <ac:chgData name="Cristian Chilipirea" userId="34ab170da5908fc4" providerId="LiveId" clId="{40ACB1C5-0B6B-4C4B-B64C-8C91579DB1E1}" dt="2018-10-02T22:27:59.961" v="1400" actId="1076"/>
          <ac:spMkLst>
            <pc:docMk/>
            <pc:sldMk cId="3034493033" sldId="548"/>
            <ac:spMk id="9" creationId="{CA70642D-F1F4-4092-B66D-2F16805C9DA1}"/>
          </ac:spMkLst>
        </pc:spChg>
        <pc:spChg chg="mod">
          <ac:chgData name="Cristian Chilipirea" userId="34ab170da5908fc4" providerId="LiveId" clId="{40ACB1C5-0B6B-4C4B-B64C-8C91579DB1E1}" dt="2018-10-02T22:26:48.190" v="1356" actId="1076"/>
          <ac:spMkLst>
            <pc:docMk/>
            <pc:sldMk cId="3034493033" sldId="548"/>
            <ac:spMk id="10" creationId="{5FA131EE-A608-49FA-B36C-AC313B3513D7}"/>
          </ac:spMkLst>
        </pc:spChg>
      </pc:sldChg>
      <pc:sldChg chg="modSp add">
        <pc:chgData name="Cristian Chilipirea" userId="34ab170da5908fc4" providerId="LiveId" clId="{40ACB1C5-0B6B-4C4B-B64C-8C91579DB1E1}" dt="2018-10-02T22:26:52.128" v="1357" actId="1076"/>
        <pc:sldMkLst>
          <pc:docMk/>
          <pc:sldMk cId="2448597296" sldId="549"/>
        </pc:sldMkLst>
        <pc:spChg chg="mod">
          <ac:chgData name="Cristian Chilipirea" userId="34ab170da5908fc4" providerId="LiveId" clId="{40ACB1C5-0B6B-4C4B-B64C-8C91579DB1E1}" dt="2018-10-02T22:26:52.128" v="1357" actId="1076"/>
          <ac:spMkLst>
            <pc:docMk/>
            <pc:sldMk cId="2448597296" sldId="549"/>
            <ac:spMk id="7" creationId="{58A3689F-587B-4641-8375-4A623366C697}"/>
          </ac:spMkLst>
        </pc:spChg>
      </pc:sldChg>
      <pc:sldChg chg="modSp add">
        <pc:chgData name="Cristian Chilipirea" userId="34ab170da5908fc4" providerId="LiveId" clId="{40ACB1C5-0B6B-4C4B-B64C-8C91579DB1E1}" dt="2018-10-02T22:28:09.778" v="1401" actId="1076"/>
        <pc:sldMkLst>
          <pc:docMk/>
          <pc:sldMk cId="3128890427" sldId="550"/>
        </pc:sldMkLst>
        <pc:spChg chg="mod">
          <ac:chgData name="Cristian Chilipirea" userId="34ab170da5908fc4" providerId="LiveId" clId="{40ACB1C5-0B6B-4C4B-B64C-8C91579DB1E1}" dt="2018-10-02T22:28:09.778" v="1401" actId="1076"/>
          <ac:spMkLst>
            <pc:docMk/>
            <pc:sldMk cId="3128890427" sldId="550"/>
            <ac:spMk id="8" creationId="{63E25340-93D7-48FE-9F1E-B48A2024D976}"/>
          </ac:spMkLst>
        </pc:spChg>
        <pc:spChg chg="mod">
          <ac:chgData name="Cristian Chilipirea" userId="34ab170da5908fc4" providerId="LiveId" clId="{40ACB1C5-0B6B-4C4B-B64C-8C91579DB1E1}" dt="2018-10-02T22:26:58.864" v="1358" actId="1076"/>
          <ac:spMkLst>
            <pc:docMk/>
            <pc:sldMk cId="3128890427" sldId="550"/>
            <ac:spMk id="9" creationId="{CA70642D-F1F4-4092-B66D-2F16805C9DA1}"/>
          </ac:spMkLst>
        </pc:spChg>
      </pc:sldChg>
      <pc:sldChg chg="addSp modSp add ord">
        <pc:chgData name="Cristian Chilipirea" userId="34ab170da5908fc4" providerId="LiveId" clId="{40ACB1C5-0B6B-4C4B-B64C-8C91579DB1E1}" dt="2018-10-02T22:28:56.393" v="1402" actId="1076"/>
        <pc:sldMkLst>
          <pc:docMk/>
          <pc:sldMk cId="447635862" sldId="551"/>
        </pc:sldMkLst>
        <pc:spChg chg="add mod">
          <ac:chgData name="Cristian Chilipirea" userId="34ab170da5908fc4" providerId="LiveId" clId="{40ACB1C5-0B6B-4C4B-B64C-8C91579DB1E1}" dt="2018-10-02T22:28:56.393" v="1402" actId="1076"/>
          <ac:spMkLst>
            <pc:docMk/>
            <pc:sldMk cId="447635862" sldId="551"/>
            <ac:spMk id="3" creationId="{6634E7C2-E6C2-465A-8B72-4336D89C5A7C}"/>
          </ac:spMkLst>
        </pc:spChg>
        <pc:picChg chg="mod">
          <ac:chgData name="Cristian Chilipirea" userId="34ab170da5908fc4" providerId="LiveId" clId="{40ACB1C5-0B6B-4C4B-B64C-8C91579DB1E1}" dt="2018-10-02T22:27:21.203" v="1361" actId="1076"/>
          <ac:picMkLst>
            <pc:docMk/>
            <pc:sldMk cId="447635862" sldId="551"/>
            <ac:picMk id="9" creationId="{B7F921F1-4454-4E6F-B39A-5AF94E4C7D58}"/>
          </ac:picMkLst>
        </pc:picChg>
      </pc:sldChg>
      <pc:sldChg chg="modSp add">
        <pc:chgData name="Cristian Chilipirea" userId="34ab170da5908fc4" providerId="LiveId" clId="{40ACB1C5-0B6B-4C4B-B64C-8C91579DB1E1}" dt="2018-10-02T22:29:32.098" v="1524" actId="20577"/>
        <pc:sldMkLst>
          <pc:docMk/>
          <pc:sldMk cId="1483517246" sldId="552"/>
        </pc:sldMkLst>
        <pc:spChg chg="mod">
          <ac:chgData name="Cristian Chilipirea" userId="34ab170da5908fc4" providerId="LiveId" clId="{40ACB1C5-0B6B-4C4B-B64C-8C91579DB1E1}" dt="2018-10-02T22:29:32.098" v="1524" actId="20577"/>
          <ac:spMkLst>
            <pc:docMk/>
            <pc:sldMk cId="1483517246" sldId="552"/>
            <ac:spMk id="3" creationId="{6634E7C2-E6C2-465A-8B72-4336D89C5A7C}"/>
          </ac:spMkLst>
        </pc:spChg>
      </pc:sldChg>
      <pc:sldChg chg="modSp add">
        <pc:chgData name="Cristian Chilipirea" userId="34ab170da5908fc4" providerId="LiveId" clId="{40ACB1C5-0B6B-4C4B-B64C-8C91579DB1E1}" dt="2018-10-02T22:30:29.977" v="1677" actId="20577"/>
        <pc:sldMkLst>
          <pc:docMk/>
          <pc:sldMk cId="901537233" sldId="553"/>
        </pc:sldMkLst>
        <pc:spChg chg="mod">
          <ac:chgData name="Cristian Chilipirea" userId="34ab170da5908fc4" providerId="LiveId" clId="{40ACB1C5-0B6B-4C4B-B64C-8C91579DB1E1}" dt="2018-10-02T22:30:29.977" v="1677" actId="20577"/>
          <ac:spMkLst>
            <pc:docMk/>
            <pc:sldMk cId="901537233" sldId="553"/>
            <ac:spMk id="3" creationId="{6634E7C2-E6C2-465A-8B72-4336D89C5A7C}"/>
          </ac:spMkLst>
        </pc:spChg>
      </pc:sldChg>
      <pc:sldChg chg="modSp add">
        <pc:chgData name="Cristian Chilipirea" userId="34ab170da5908fc4" providerId="LiveId" clId="{40ACB1C5-0B6B-4C4B-B64C-8C91579DB1E1}" dt="2018-10-02T22:30:50.814" v="1688" actId="113"/>
        <pc:sldMkLst>
          <pc:docMk/>
          <pc:sldMk cId="1544456519" sldId="554"/>
        </pc:sldMkLst>
        <pc:spChg chg="mod">
          <ac:chgData name="Cristian Chilipirea" userId="34ab170da5908fc4" providerId="LiveId" clId="{40ACB1C5-0B6B-4C4B-B64C-8C91579DB1E1}" dt="2018-10-02T22:30:50.814" v="1688" actId="113"/>
          <ac:spMkLst>
            <pc:docMk/>
            <pc:sldMk cId="1544456519" sldId="554"/>
            <ac:spMk id="3" creationId="{6634E7C2-E6C2-465A-8B72-4336D89C5A7C}"/>
          </ac:spMkLst>
        </pc:spChg>
      </pc:sldChg>
      <pc:sldChg chg="modSp add del">
        <pc:chgData name="Cristian Chilipirea" userId="34ab170da5908fc4" providerId="LiveId" clId="{40ACB1C5-0B6B-4C4B-B64C-8C91579DB1E1}" dt="2018-10-04T13:40:32.059" v="1740" actId="2696"/>
        <pc:sldMkLst>
          <pc:docMk/>
          <pc:sldMk cId="2819740296" sldId="555"/>
        </pc:sldMkLst>
        <pc:spChg chg="mod">
          <ac:chgData name="Cristian Chilipirea" userId="34ab170da5908fc4" providerId="LiveId" clId="{40ACB1C5-0B6B-4C4B-B64C-8C91579DB1E1}" dt="2018-10-02T22:32:43.693" v="1707" actId="20577"/>
          <ac:spMkLst>
            <pc:docMk/>
            <pc:sldMk cId="2819740296" sldId="555"/>
            <ac:spMk id="2" creationId="{756317EE-1FA7-45AA-BF09-F92CA42BDD93}"/>
          </ac:spMkLst>
        </pc:spChg>
        <pc:spChg chg="mod">
          <ac:chgData name="Cristian Chilipirea" userId="34ab170da5908fc4" providerId="LiveId" clId="{40ACB1C5-0B6B-4C4B-B64C-8C91579DB1E1}" dt="2018-10-02T22:33:54.761" v="1738" actId="20577"/>
          <ac:spMkLst>
            <pc:docMk/>
            <pc:sldMk cId="2819740296" sldId="555"/>
            <ac:spMk id="3" creationId="{5A14C1F4-F0BE-4574-8BC1-C0AAD28D5DFD}"/>
          </ac:spMkLst>
        </pc:spChg>
      </pc:sldChg>
      <pc:sldChg chg="modSp add del">
        <pc:chgData name="Cristian Chilipirea" userId="34ab170da5908fc4" providerId="LiveId" clId="{40ACB1C5-0B6B-4C4B-B64C-8C91579DB1E1}" dt="2018-10-04T13:40:32.650" v="1741" actId="2696"/>
        <pc:sldMkLst>
          <pc:docMk/>
          <pc:sldMk cId="2622810347" sldId="556"/>
        </pc:sldMkLst>
        <pc:spChg chg="mod">
          <ac:chgData name="Cristian Chilipirea" userId="34ab170da5908fc4" providerId="LiveId" clId="{40ACB1C5-0B6B-4C4B-B64C-8C91579DB1E1}" dt="2018-10-02T22:33:05.050" v="1714" actId="20577"/>
          <ac:spMkLst>
            <pc:docMk/>
            <pc:sldMk cId="2622810347" sldId="556"/>
            <ac:spMk id="3" creationId="{5A14C1F4-F0BE-4574-8BC1-C0AAD28D5DFD}"/>
          </ac:spMkLst>
        </pc:spChg>
      </pc:sldChg>
      <pc:sldMasterChg chg="modTransition modSldLayout">
        <pc:chgData name="Cristian Chilipirea" userId="34ab170da5908fc4" providerId="LiveId" clId="{40ACB1C5-0B6B-4C4B-B64C-8C91579DB1E1}" dt="2018-10-02T21:52:58.527" v="1095"/>
        <pc:sldMasterMkLst>
          <pc:docMk/>
          <pc:sldMasterMk cId="0" sldId="2147483661"/>
        </pc:sldMasterMkLst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1635393719" sldId="2147483976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314545740" sldId="2147483977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1764456477" sldId="2147483978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310983217" sldId="2147483979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750434662" sldId="2147483980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740172351" sldId="2147483981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14260995" sldId="2147483982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387053853" sldId="2147483983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202867552" sldId="2147483984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1079532080" sldId="2147483985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88672095" sldId="2147483986"/>
          </pc:sldLayoutMkLst>
        </pc:sldLayoutChg>
      </pc:sldMasterChg>
    </pc:docChg>
  </pc:docChgLst>
  <pc:docChgLst>
    <pc:chgData name="Cristian Chilipirea" userId="34ab170da5908fc4" providerId="LiveId" clId="{DCEBB7B4-3170-4693-8AB6-7F4F6AAD376C}"/>
    <pc:docChg chg="custSel addSld modSld">
      <pc:chgData name="Cristian Chilipirea" userId="34ab170da5908fc4" providerId="LiveId" clId="{DCEBB7B4-3170-4693-8AB6-7F4F6AAD376C}" dt="2018-10-02T10:52:58.122" v="825" actId="20577"/>
      <pc:docMkLst>
        <pc:docMk/>
      </pc:docMkLst>
      <pc:sldChg chg="modSp">
        <pc:chgData name="Cristian Chilipirea" userId="34ab170da5908fc4" providerId="LiveId" clId="{DCEBB7B4-3170-4693-8AB6-7F4F6AAD376C}" dt="2018-10-02T10:40:18.637" v="84" actId="1076"/>
        <pc:sldMkLst>
          <pc:docMk/>
          <pc:sldMk cId="2850693201" sldId="498"/>
        </pc:sldMkLst>
        <pc:spChg chg="mod">
          <ac:chgData name="Cristian Chilipirea" userId="34ab170da5908fc4" providerId="LiveId" clId="{DCEBB7B4-3170-4693-8AB6-7F4F6AAD376C}" dt="2018-10-02T10:40:18.637" v="84" actId="1076"/>
          <ac:spMkLst>
            <pc:docMk/>
            <pc:sldMk cId="2850693201" sldId="498"/>
            <ac:spMk id="3" creationId="{F96CF7B7-ACA9-427A-82FB-767222FD1E19}"/>
          </ac:spMkLst>
        </pc:spChg>
      </pc:sldChg>
      <pc:sldChg chg="modSp">
        <pc:chgData name="Cristian Chilipirea" userId="34ab170da5908fc4" providerId="LiveId" clId="{DCEBB7B4-3170-4693-8AB6-7F4F6AAD376C}" dt="2018-10-02T10:52:58.122" v="825" actId="20577"/>
        <pc:sldMkLst>
          <pc:docMk/>
          <pc:sldMk cId="3593157976" sldId="499"/>
        </pc:sldMkLst>
        <pc:spChg chg="mod">
          <ac:chgData name="Cristian Chilipirea" userId="34ab170da5908fc4" providerId="LiveId" clId="{DCEBB7B4-3170-4693-8AB6-7F4F6AAD376C}" dt="2018-10-02T10:50:44.221" v="550" actId="20577"/>
          <ac:spMkLst>
            <pc:docMk/>
            <pc:sldMk cId="3593157976" sldId="499"/>
            <ac:spMk id="2" creationId="{D953BD27-5FD5-4EAC-B8C4-CA94D3B73005}"/>
          </ac:spMkLst>
        </pc:spChg>
        <pc:spChg chg="mod">
          <ac:chgData name="Cristian Chilipirea" userId="34ab170da5908fc4" providerId="LiveId" clId="{DCEBB7B4-3170-4693-8AB6-7F4F6AAD376C}" dt="2018-10-02T10:52:58.122" v="825" actId="20577"/>
          <ac:spMkLst>
            <pc:docMk/>
            <pc:sldMk cId="3593157976" sldId="499"/>
            <ac:spMk id="3" creationId="{38DD686F-6C2C-4E52-A196-BD47AD4C72BA}"/>
          </ac:spMkLst>
        </pc:spChg>
      </pc:sldChg>
      <pc:sldChg chg="modSp add">
        <pc:chgData name="Cristian Chilipirea" userId="34ab170da5908fc4" providerId="LiveId" clId="{DCEBB7B4-3170-4693-8AB6-7F4F6AAD376C}" dt="2018-10-02T10:47:22.731" v="101" actId="20577"/>
        <pc:sldMkLst>
          <pc:docMk/>
          <pc:sldMk cId="384922801" sldId="526"/>
        </pc:sldMkLst>
        <pc:spChg chg="mod">
          <ac:chgData name="Cristian Chilipirea" userId="34ab170da5908fc4" providerId="LiveId" clId="{DCEBB7B4-3170-4693-8AB6-7F4F6AAD376C}" dt="2018-10-02T10:47:22.731" v="101" actId="20577"/>
          <ac:spMkLst>
            <pc:docMk/>
            <pc:sldMk cId="384922801" sldId="526"/>
            <ac:spMk id="2" creationId="{C246B18D-21B3-4B24-B48E-7496160B3CF6}"/>
          </ac:spMkLst>
        </pc:spChg>
      </pc:sldChg>
      <pc:sldChg chg="modSp add">
        <pc:chgData name="Cristian Chilipirea" userId="34ab170da5908fc4" providerId="LiveId" clId="{DCEBB7B4-3170-4693-8AB6-7F4F6AAD376C}" dt="2018-10-02T10:47:34.684" v="146" actId="20577"/>
        <pc:sldMkLst>
          <pc:docMk/>
          <pc:sldMk cId="2918988431" sldId="527"/>
        </pc:sldMkLst>
        <pc:spChg chg="mod">
          <ac:chgData name="Cristian Chilipirea" userId="34ab170da5908fc4" providerId="LiveId" clId="{DCEBB7B4-3170-4693-8AB6-7F4F6AAD376C}" dt="2018-10-02T10:47:34.684" v="146" actId="20577"/>
          <ac:spMkLst>
            <pc:docMk/>
            <pc:sldMk cId="2918988431" sldId="527"/>
            <ac:spMk id="2" creationId="{C3E94133-1880-4417-AA41-BF0388D21CA5}"/>
          </ac:spMkLst>
        </pc:spChg>
      </pc:sldChg>
      <pc:sldChg chg="modSp add">
        <pc:chgData name="Cristian Chilipirea" userId="34ab170da5908fc4" providerId="LiveId" clId="{DCEBB7B4-3170-4693-8AB6-7F4F6AAD376C}" dt="2018-10-02T10:47:59.807" v="228" actId="20577"/>
        <pc:sldMkLst>
          <pc:docMk/>
          <pc:sldMk cId="371541737" sldId="528"/>
        </pc:sldMkLst>
        <pc:spChg chg="mod">
          <ac:chgData name="Cristian Chilipirea" userId="34ab170da5908fc4" providerId="LiveId" clId="{DCEBB7B4-3170-4693-8AB6-7F4F6AAD376C}" dt="2018-10-02T10:47:59.807" v="228" actId="20577"/>
          <ac:spMkLst>
            <pc:docMk/>
            <pc:sldMk cId="371541737" sldId="528"/>
            <ac:spMk id="2" creationId="{A1D93475-2C96-4076-8427-B487F8A011F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>
            <a:extLst>
              <a:ext uri="{FF2B5EF4-FFF2-40B4-BE49-F238E27FC236}">
                <a16:creationId xmlns:a16="http://schemas.microsoft.com/office/drawing/2014/main" id="{C3F2AC8C-8735-EF44-A5B2-5ECDE2E9664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8138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t" anchorCtr="0" compatLnSpc="1">
            <a:prstTxWarp prst="textNoShape">
              <a:avLst/>
            </a:prstTxWarp>
          </a:bodyPr>
          <a:lstStyle>
            <a:lvl1pPr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7" name="Rectangle 3">
            <a:extLst>
              <a:ext uri="{FF2B5EF4-FFF2-40B4-BE49-F238E27FC236}">
                <a16:creationId xmlns:a16="http://schemas.microsoft.com/office/drawing/2014/main" id="{6A912965-B82C-E24D-9C3B-D0AF241523A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2375" y="0"/>
            <a:ext cx="295275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t" anchorCtr="0" compatLnSpc="1">
            <a:prstTxWarp prst="textNoShape">
              <a:avLst/>
            </a:prstTxWarp>
          </a:bodyPr>
          <a:lstStyle>
            <a:lvl1pPr algn="r"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8" name="Rectangle 4">
            <a:extLst>
              <a:ext uri="{FF2B5EF4-FFF2-40B4-BE49-F238E27FC236}">
                <a16:creationId xmlns:a16="http://schemas.microsoft.com/office/drawing/2014/main" id="{3853EBF1-6178-4444-A8C6-3069AD37CE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23388"/>
            <a:ext cx="2878138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b" anchorCtr="0" compatLnSpc="1">
            <a:prstTxWarp prst="textNoShape">
              <a:avLst/>
            </a:prstTxWarp>
          </a:bodyPr>
          <a:lstStyle>
            <a:lvl1pPr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9" name="Rectangle 5">
            <a:extLst>
              <a:ext uri="{FF2B5EF4-FFF2-40B4-BE49-F238E27FC236}">
                <a16:creationId xmlns:a16="http://schemas.microsoft.com/office/drawing/2014/main" id="{78E04CD7-A96F-D446-B767-FC53C6EDBD5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2375" y="9323388"/>
            <a:ext cx="295275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b" anchorCtr="0" compatLnSpc="1">
            <a:prstTxWarp prst="textNoShape">
              <a:avLst/>
            </a:prstTxWarp>
          </a:bodyPr>
          <a:lstStyle>
            <a:lvl1pPr algn="r" defTabSz="889000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FAF4125F-9075-4FF1-89D1-08E1A766A3D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DAFC31A-959A-894B-85AF-D4BC778BD3F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019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>
            <a:lvl1pPr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1D9279F-09F5-644B-B29E-2565EE893C6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97300" y="0"/>
            <a:ext cx="29019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>
            <a:lvl1pPr algn="r"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0997C238-63AA-4742-8A35-398804C4E86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0588" y="738188"/>
            <a:ext cx="4919662" cy="3689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047204AC-23DA-4D49-9A6C-58E527EBD3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3763" y="4672013"/>
            <a:ext cx="4911725" cy="44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Klicken Sie, um die Formate des Vorlagentextes zu bearbeiten</a:t>
            </a:r>
          </a:p>
          <a:p>
            <a:pPr lvl="1"/>
            <a:r>
              <a:rPr lang="en-GB" altLang="en-US" noProof="0"/>
              <a:t>Zweite Ebene</a:t>
            </a:r>
          </a:p>
          <a:p>
            <a:pPr lvl="2"/>
            <a:r>
              <a:rPr lang="en-GB" altLang="en-US" noProof="0"/>
              <a:t>Dritte Ebene</a:t>
            </a:r>
          </a:p>
          <a:p>
            <a:pPr lvl="3"/>
            <a:r>
              <a:rPr lang="en-GB" altLang="en-US" noProof="0"/>
              <a:t>Vierte Ebene</a:t>
            </a:r>
          </a:p>
          <a:p>
            <a:pPr lvl="4"/>
            <a:r>
              <a:rPr lang="en-GB" altLang="en-US" noProof="0"/>
              <a:t>Fünfte Ebene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E528FC1C-BEF6-2441-B20C-C8BA7028C76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45613"/>
            <a:ext cx="29019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b" anchorCtr="0" compatLnSpc="1">
            <a:prstTxWarp prst="textNoShape">
              <a:avLst/>
            </a:prstTxWarp>
          </a:bodyPr>
          <a:lstStyle>
            <a:lvl1pPr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35047CC7-2422-B34B-A33F-2BB7B819A7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97300" y="9345613"/>
            <a:ext cx="29019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b" anchorCtr="0" compatLnSpc="1">
            <a:prstTxWarp prst="textNoShape">
              <a:avLst/>
            </a:prstTxWarp>
          </a:bodyPr>
          <a:lstStyle>
            <a:lvl1pPr algn="r" defTabSz="942975" eaLnBrk="1" hangingPunct="1">
              <a:defRPr sz="13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AB25B644-9825-4291-AFB4-44863C374B2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BB8D609B-1264-4E10-B65D-6D6B34289A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047C109-3AD9-4078-94CB-06A9931F0904}" type="slidenum">
              <a:rPr lang="en-GB" altLang="en-US" smtClean="0"/>
              <a:pPr/>
              <a:t>1</a:t>
            </a:fld>
            <a:endParaRPr lang="en-GB" altLang="en-US"/>
          </a:p>
        </p:txBody>
      </p:sp>
      <p:sp>
        <p:nvSpPr>
          <p:cNvPr id="37891" name="Rectangle 1026">
            <a:extLst>
              <a:ext uri="{FF2B5EF4-FFF2-40B4-BE49-F238E27FC236}">
                <a16:creationId xmlns:a16="http://schemas.microsoft.com/office/drawing/2014/main" id="{C53935B0-DBB4-0144-ABBD-096EE49CD5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888" y="5253038"/>
            <a:ext cx="6283325" cy="4051300"/>
          </a:xfrm>
          <a:extLst>
            <a:ext uri="{FAA26D3D-D897-4be2-8F04-BA451C77F1D7}"/>
            <a:ext uri="{AF507438-7753-43e0-B8FC-AC1667EBCBE1}"/>
          </a:extLst>
        </p:spPr>
        <p:txBody>
          <a:bodyPr lIns="89384" tIns="44694" rIns="89384" bIns="44694"/>
          <a:lstStyle/>
          <a:p>
            <a:pPr eaLnBrk="1" hangingPunct="1">
              <a:defRPr/>
            </a:pPr>
            <a:endParaRPr lang="en-GB">
              <a:cs typeface="+mn-cs"/>
            </a:endParaRPr>
          </a:p>
        </p:txBody>
      </p:sp>
      <p:sp>
        <p:nvSpPr>
          <p:cNvPr id="16387" name="Rectangle 1027">
            <a:extLst>
              <a:ext uri="{FF2B5EF4-FFF2-40B4-BE49-F238E27FC236}">
                <a16:creationId xmlns:a16="http://schemas.microsoft.com/office/drawing/2014/main" id="{B914E21E-0120-4DDA-A9B8-CA746B38F1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88" y="0"/>
            <a:ext cx="6696075" cy="5022850"/>
          </a:xfrm>
          <a:ln/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TODO</a:t>
            </a:r>
          </a:p>
          <a:p>
            <a:endParaRPr lang="ro-RO" dirty="0"/>
          </a:p>
          <a:p>
            <a:r>
              <a:rPr lang="en-US" dirty="0"/>
              <a:t>https://www.lg.com/us/images/smart-watches/md05800429/gallery/medium01.jpg</a:t>
            </a:r>
            <a:endParaRPr lang="ro-R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59033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TODO</a:t>
            </a:r>
          </a:p>
          <a:p>
            <a:endParaRPr lang="ro-RO" dirty="0"/>
          </a:p>
          <a:p>
            <a:r>
              <a:rPr lang="en-US" dirty="0"/>
              <a:t>https://www.lg.com/us/images/smart-watches/md05800429/gallery/medium01.jpg</a:t>
            </a:r>
            <a:endParaRPr lang="ro-R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56858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1400" dirty="0"/>
              <a:t>A type of parallel computer </a:t>
            </a:r>
          </a:p>
          <a:p>
            <a:pPr eaLnBrk="1" hangingPunct="1">
              <a:spcBef>
                <a:spcPct val="0"/>
              </a:spcBef>
            </a:pPr>
            <a:r>
              <a:rPr lang="en-US" sz="1400" dirty="0"/>
              <a:t>Single instruction: All processing units execute the same instruction at any given clock cycle </a:t>
            </a:r>
          </a:p>
          <a:p>
            <a:pPr eaLnBrk="1" hangingPunct="1">
              <a:spcBef>
                <a:spcPct val="0"/>
              </a:spcBef>
            </a:pPr>
            <a:r>
              <a:rPr lang="en-US" sz="1400" dirty="0"/>
              <a:t>Multiple data: Each processing unit can operate on a different data element </a:t>
            </a:r>
          </a:p>
          <a:p>
            <a:pPr eaLnBrk="1" hangingPunct="1">
              <a:spcBef>
                <a:spcPct val="0"/>
              </a:spcBef>
            </a:pPr>
            <a:r>
              <a:rPr lang="en-US" sz="1400" dirty="0"/>
              <a:t>This type of machine typically has an instruction dispatcher, a very high-bandwidth internal network, and a very large array of very small-capacity instruction units. </a:t>
            </a:r>
          </a:p>
          <a:p>
            <a:pPr eaLnBrk="1" hangingPunct="1">
              <a:spcBef>
                <a:spcPct val="0"/>
              </a:spcBef>
            </a:pPr>
            <a:r>
              <a:rPr lang="en-US" sz="1400" dirty="0"/>
              <a:t>Best suited for specialized problems characterized by a high degree of </a:t>
            </a:r>
            <a:r>
              <a:rPr lang="en-US" sz="1400" dirty="0" err="1"/>
              <a:t>regularity,such</a:t>
            </a:r>
            <a:r>
              <a:rPr lang="en-US" sz="1400" dirty="0"/>
              <a:t> as image processing. </a:t>
            </a:r>
          </a:p>
          <a:p>
            <a:pPr eaLnBrk="1" hangingPunct="1">
              <a:spcBef>
                <a:spcPct val="0"/>
              </a:spcBef>
            </a:pPr>
            <a:r>
              <a:rPr lang="en-US" sz="1400" dirty="0"/>
              <a:t>Synchronous (lockstep) and deterministic execution </a:t>
            </a:r>
          </a:p>
          <a:p>
            <a:pPr eaLnBrk="1" hangingPunct="1">
              <a:spcBef>
                <a:spcPct val="0"/>
              </a:spcBef>
            </a:pPr>
            <a:r>
              <a:rPr lang="en-US" sz="1400" dirty="0"/>
              <a:t>Two varieties: Processor Arrays and Vector Pipelines </a:t>
            </a:r>
          </a:p>
          <a:p>
            <a:pPr eaLnBrk="1" hangingPunct="1">
              <a:spcBef>
                <a:spcPct val="0"/>
              </a:spcBef>
            </a:pPr>
            <a:r>
              <a:rPr lang="en-US" sz="1400" dirty="0"/>
              <a:t>Examples: </a:t>
            </a:r>
          </a:p>
          <a:p>
            <a:pPr lvl="1" eaLnBrk="1" hangingPunct="1">
              <a:spcBef>
                <a:spcPct val="0"/>
              </a:spcBef>
            </a:pPr>
            <a:r>
              <a:rPr lang="en-US" sz="1400" dirty="0"/>
              <a:t>Processor Arrays: Connection Machine CM-2, </a:t>
            </a:r>
            <a:r>
              <a:rPr lang="en-US" sz="1400" dirty="0" err="1"/>
              <a:t>Maspar</a:t>
            </a:r>
            <a:r>
              <a:rPr lang="en-US" sz="1400" dirty="0"/>
              <a:t> MP-1, MP-2 </a:t>
            </a:r>
          </a:p>
          <a:p>
            <a:pPr lvl="1" eaLnBrk="1" hangingPunct="1">
              <a:spcBef>
                <a:spcPct val="0"/>
              </a:spcBef>
            </a:pPr>
            <a:r>
              <a:rPr lang="en-US" sz="1400" dirty="0"/>
              <a:t>Vector Pipelines: IBM 9000, Cray C90, Fujitsu VP, NEC SX-2, Hitachi S820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13700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http://mathworld.wolfram.com/images/eps-gif/TesseractProjection_700.gif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40591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Uniform </a:t>
            </a:r>
            <a:r>
              <a:rPr lang="ro-RO" dirty="0" err="1"/>
              <a:t>Memory</a:t>
            </a:r>
            <a:r>
              <a:rPr lang="ro-RO" dirty="0"/>
              <a:t>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31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68851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http://getdrawings.com/cliparts/hammer-clipart-18.png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37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80810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Intel </a:t>
            </a:r>
            <a:r>
              <a:rPr lang="ro-RO" dirty="0" err="1"/>
              <a:t>core</a:t>
            </a:r>
            <a:r>
              <a:rPr lang="ro-RO" dirty="0"/>
              <a:t> i9 X-</a:t>
            </a:r>
            <a:r>
              <a:rPr lang="ro-RO" dirty="0" err="1"/>
              <a:t>Series</a:t>
            </a:r>
            <a:endParaRPr lang="ro-RO" dirty="0"/>
          </a:p>
          <a:p>
            <a:r>
              <a:rPr lang="ro-RO" dirty="0"/>
              <a:t>https://www.bhphotovideo.com/images/images2500x2500/intel_cd8067303734701_core_i9_7940x_tetradeca_core_14_core_1368050.jpg</a:t>
            </a:r>
          </a:p>
          <a:p>
            <a:endParaRPr lang="ro-RO" dirty="0"/>
          </a:p>
          <a:p>
            <a:r>
              <a:rPr lang="ro-RO" dirty="0"/>
              <a:t>Grid </a:t>
            </a:r>
            <a:r>
              <a:rPr lang="ro-RO" dirty="0" err="1"/>
              <a:t>from</a:t>
            </a:r>
            <a:r>
              <a:rPr lang="ro-RO" dirty="0"/>
              <a:t> </a:t>
            </a:r>
            <a:r>
              <a:rPr lang="en-US" dirty="0"/>
              <a:t>https://computing.llnl.gov/tutorials/lc_resources/images/quartz01.1000pix.jpg</a:t>
            </a:r>
            <a:endParaRPr lang="ro-RO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CTS-1 systems become available in late 2016 - early 2017. These systems are based on Intel Broadwell E5-2695 v4 processors, 36 cores per node, 128 GB node memory, with Intel Omni-Path 100 Gb/s interconnect. They include: </a:t>
            </a:r>
            <a:r>
              <a:rPr lang="en-US" sz="1200" b="1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SystemNetworkNodesCoresTflops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Agate SCF 48 1,728 58.1 Borax OCF-CZ 48 1,728 58.1 Jade SCF 2,688 96,768 3,251.4 Mica SCF 384 13,824 530.8 Quartz OCF-CZ 2,688 96,768 3,251.4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RZGenie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OCF-RZ 48 1,728 58.1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RZTopaz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OCF-RZ 768 27,648 464.5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RZTrona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OCF-RZ 20 720 24.2</a:t>
            </a:r>
          </a:p>
          <a:p>
            <a:endParaRPr lang="ro-RO" dirty="0"/>
          </a:p>
          <a:p>
            <a:r>
              <a:rPr lang="ro-RO" dirty="0"/>
              <a:t>Monalisa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37792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45681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https://en.wikipedia.org/wiki/CMOS#/media/File:CMOS_inverter.svg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46284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 err="1"/>
              <a:t>From</a:t>
            </a:r>
            <a:r>
              <a:rPr lang="ro-RO" dirty="0"/>
              <a:t> Moore </a:t>
            </a:r>
            <a:r>
              <a:rPr lang="ro-RO" dirty="0" err="1"/>
              <a:t>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58306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24337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https://en.wikipedia.org/wiki/CMOS#/media/File:CMOS_inverter.svg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11340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TODO</a:t>
            </a:r>
          </a:p>
          <a:p>
            <a:endParaRPr lang="ro-RO" dirty="0"/>
          </a:p>
          <a:p>
            <a:r>
              <a:rPr lang="en-US" dirty="0"/>
              <a:t>https://www.lg.com/us/images/smart-watches/md05800429/gallery/medium01.jpg</a:t>
            </a:r>
            <a:endParaRPr lang="ro-R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88620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TODO</a:t>
            </a:r>
          </a:p>
          <a:p>
            <a:endParaRPr lang="ro-RO" dirty="0"/>
          </a:p>
          <a:p>
            <a:r>
              <a:rPr lang="en-US" dirty="0"/>
              <a:t>https://www.lg.com/us/images/smart-watches/md05800429/gallery/medium01.jpg</a:t>
            </a:r>
            <a:endParaRPr lang="ro-R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8971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D:\cipsm\Catedra\Logo CS\A&amp;C-logo-RO-gradient.png">
            <a:extLst>
              <a:ext uri="{FF2B5EF4-FFF2-40B4-BE49-F238E27FC236}">
                <a16:creationId xmlns:a16="http://schemas.microsoft.com/office/drawing/2014/main" id="{9B7288B3-909B-4A56-B161-6F6510261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4692651"/>
            <a:ext cx="2600325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D:\cipsm\Catedra\Logo CS\logo_upb_small.png">
            <a:extLst>
              <a:ext uri="{FF2B5EF4-FFF2-40B4-BE49-F238E27FC236}">
                <a16:creationId xmlns:a16="http://schemas.microsoft.com/office/drawing/2014/main" id="{49294E9D-0F88-479C-A040-55E58B694A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438" y="42863"/>
            <a:ext cx="1265237" cy="12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5506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2581275" y="1639888"/>
            <a:ext cx="6081713" cy="909637"/>
          </a:xfrm>
          <a:extLst>
            <a:ext uri="{AF507438-7753-43e0-B8FC-AC1667EBCBE1}"/>
          </a:extLst>
        </p:spPr>
        <p:txBody>
          <a:bodyPr lIns="91440" rIns="91440" anchor="b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de-DE" noProof="0" dirty="0"/>
          </a:p>
        </p:txBody>
      </p:sp>
      <p:sp>
        <p:nvSpPr>
          <p:cNvPr id="1045507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581275" y="2547938"/>
            <a:ext cx="6088063" cy="904875"/>
          </a:xfrm>
        </p:spPr>
        <p:txBody>
          <a:bodyPr lIns="91440" rIns="91440" anchor="ctr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2867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64427FCC-A5E1-4E18-8B8C-FFDE3DBD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D4996C-8003-401A-9C71-2DBF00E2E469}" type="datetime1">
              <a:rPr lang="ro-RO" altLang="en-US"/>
              <a:pPr>
                <a:defRPr/>
              </a:pPr>
              <a:t>04.10.2018</a:t>
            </a:fld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8A05BBEF-0D34-4682-8E56-19DFF9759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74C52F37-73B2-48E3-82C2-D01839E161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AC449D91-B717-469D-A189-C08E14F5A9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214260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1950" y="622300"/>
            <a:ext cx="2132013" cy="5286375"/>
          </a:xfrm>
        </p:spPr>
        <p:txBody>
          <a:bodyPr vert="eaVert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622300"/>
            <a:ext cx="6245225" cy="5286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BBC09BB0-B688-4748-A099-6CC553569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9117E3-6124-4ADB-B15A-514BF7AEE748}" type="datetime1">
              <a:rPr lang="ro-RO" altLang="en-US"/>
              <a:pPr>
                <a:defRPr/>
              </a:pPr>
              <a:t>04.10.2018</a:t>
            </a:fld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582A7874-5F62-44C5-A127-E08B103193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5E839B5C-3F47-49D2-BCF9-C38BBEBE0C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34E05DD7-4AB3-432F-BC84-E0EADC83BE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2387053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605587"/>
            <a:ext cx="6735763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 dirty="0"/>
              <a:t>Florin Pop – </a:t>
            </a:r>
            <a:r>
              <a:rPr lang="ro-RO" altLang="ro-RO" dirty="0"/>
              <a:t>Cristian Chilipirea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07953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ctr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6F7DAA30-0E9D-499C-B2A6-EB30323EE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9E930-8594-40F7-AEC7-986B15222432}" type="datetime1">
              <a:rPr lang="ro-RO" altLang="en-US"/>
              <a:pPr>
                <a:defRPr/>
              </a:pPr>
              <a:t>04.10.2018</a:t>
            </a:fld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D0D79905-83A9-4AD0-A9EB-E6DA64A98C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487737F-828E-42F8-8352-999A47AA8C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C677740B-9C14-4CC5-85B5-18B18CF13C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1635393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9088" y="1879600"/>
            <a:ext cx="4186237" cy="4029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5" y="1879600"/>
            <a:ext cx="4186238" cy="4029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661429C5-082A-4B1A-9A62-B6C4F06C4D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4796C7-C0DC-4EB8-8211-141E5D3D243C}" type="datetime1">
              <a:rPr lang="ro-RO" altLang="en-US"/>
              <a:pPr>
                <a:defRPr/>
              </a:pPr>
              <a:t>04.10.2018</a:t>
            </a:fld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F523AE91-B2CC-423E-A33A-08CBD4EC1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EEC0E5F-C612-41A9-B4AD-9382D4CF68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CDCB65F7-BBEC-48CC-A3C1-BD1F22FB11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314545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1978"/>
            <a:ext cx="8229600" cy="7256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1" y="1535113"/>
            <a:ext cx="43491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924" y="2174875"/>
            <a:ext cx="436146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32598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3383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4">
            <a:extLst>
              <a:ext uri="{FF2B5EF4-FFF2-40B4-BE49-F238E27FC236}">
                <a16:creationId xmlns:a16="http://schemas.microsoft.com/office/drawing/2014/main" id="{BCDCAFC2-D441-45E6-9803-49A5225BF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C4172F-B248-4D76-AE5B-A92C24208515}" type="datetime1">
              <a:rPr lang="ro-RO" altLang="en-US"/>
              <a:pPr>
                <a:defRPr/>
              </a:pPr>
              <a:t>04.10.2018</a:t>
            </a:fld>
            <a:endParaRPr lang="en-US" altLang="en-US"/>
          </a:p>
        </p:txBody>
      </p:sp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081349D3-F933-4408-BC43-4025284646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C5C1A466-F5E5-45AE-80A2-465FD01B06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16">
            <a:extLst>
              <a:ext uri="{FF2B5EF4-FFF2-40B4-BE49-F238E27FC236}">
                <a16:creationId xmlns:a16="http://schemas.microsoft.com/office/drawing/2014/main" id="{C6F8C713-84F1-4360-A3D3-52DBC195D7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1764456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14">
            <a:extLst>
              <a:ext uri="{FF2B5EF4-FFF2-40B4-BE49-F238E27FC236}">
                <a16:creationId xmlns:a16="http://schemas.microsoft.com/office/drawing/2014/main" id="{769B3FD0-AA29-4FC8-921F-E6A25D4E88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D2385B-08AD-4439-ABA2-0C6B40AFD92C}" type="datetime1">
              <a:rPr lang="ro-RO" altLang="en-US"/>
              <a:pPr>
                <a:defRPr/>
              </a:pPr>
              <a:t>04.10.2018</a:t>
            </a:fld>
            <a:endParaRPr lang="en-US" altLang="en-US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D303C1A1-8869-4A59-A676-60455AB976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7B15DC81-D1C3-478A-8F0B-944AE612CC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16">
            <a:extLst>
              <a:ext uri="{FF2B5EF4-FFF2-40B4-BE49-F238E27FC236}">
                <a16:creationId xmlns:a16="http://schemas.microsoft.com/office/drawing/2014/main" id="{09A5BA45-717B-40BC-AAA8-ADCF0F1FB6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31098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4">
            <a:extLst>
              <a:ext uri="{FF2B5EF4-FFF2-40B4-BE49-F238E27FC236}">
                <a16:creationId xmlns:a16="http://schemas.microsoft.com/office/drawing/2014/main" id="{4F3CC85F-B786-445A-AC59-4D66B28766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AF9E20-D3C7-46C6-9DDD-B4AD6AAB8ABF}" type="datetime1">
              <a:rPr lang="ro-RO" altLang="en-US"/>
              <a:pPr>
                <a:defRPr/>
              </a:pPr>
              <a:t>04.10.2018</a:t>
            </a:fld>
            <a:endParaRPr lang="en-US" altLang="en-US"/>
          </a:p>
        </p:txBody>
      </p:sp>
      <p:sp>
        <p:nvSpPr>
          <p:cNvPr id="3" name="Slide Number Placeholder 15">
            <a:extLst>
              <a:ext uri="{FF2B5EF4-FFF2-40B4-BE49-F238E27FC236}">
                <a16:creationId xmlns:a16="http://schemas.microsoft.com/office/drawing/2014/main" id="{4949438A-F630-4A1E-90D6-314FDAE62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5105C60-2918-4656-A4AF-CF1528B6F0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Footer Placeholder 16">
            <a:extLst>
              <a:ext uri="{FF2B5EF4-FFF2-40B4-BE49-F238E27FC236}">
                <a16:creationId xmlns:a16="http://schemas.microsoft.com/office/drawing/2014/main" id="{FA49ED0D-0E3D-45FA-9ED4-D536ECA104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275043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6010"/>
            <a:ext cx="3008313" cy="1162050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46010"/>
            <a:ext cx="5111750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0806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A9CC3DB4-D3A3-41CB-860F-A34D005F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AC8786-0BC9-4FDF-B3F9-F694B197C862}" type="datetime1">
              <a:rPr lang="ro-RO" altLang="en-US"/>
              <a:pPr>
                <a:defRPr/>
              </a:pPr>
              <a:t>04.10.2018</a:t>
            </a:fld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C21D99BB-788F-4698-A74E-8B06E14C3F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9514FFCA-AEF0-4746-9343-DFD1C2CA82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63FCD7DD-27B1-445B-AE77-0ADBE101C1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74017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426E0972-319E-4B30-AC70-D8E031C8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413" y="6553200"/>
            <a:ext cx="1079500" cy="250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D4393A-00B1-41AC-A75E-592D964E610A}" type="datetime1">
              <a:rPr lang="ro-RO" altLang="en-US"/>
              <a:pPr>
                <a:defRPr/>
              </a:pPr>
              <a:t>04.10.2018</a:t>
            </a:fld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1BCAFD84-DF86-48A0-993B-4C9EF272A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16038" y="6553200"/>
            <a:ext cx="900112" cy="250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3401A523-3B32-4D32-965E-00644C11B0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D4FD7209-FF8E-4E6A-9435-E5AC4A3924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339975" y="6553200"/>
            <a:ext cx="6048375" cy="2508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ro-RO"/>
              <a:t>Florin Pop - Planul dezvoltării carierei academice</a:t>
            </a:r>
          </a:p>
        </p:txBody>
      </p:sp>
    </p:spTree>
    <p:extLst>
      <p:ext uri="{BB962C8B-B14F-4D97-AF65-F5344CB8AC3E}">
        <p14:creationId xmlns:p14="http://schemas.microsoft.com/office/powerpoint/2010/main" val="28867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EB5F58E-3512-4D78-8CBA-679E2BF2C1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14325" y="622300"/>
            <a:ext cx="851535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de-DE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C7A20C1-6ADB-4EDE-9386-576EF4390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9088" y="1323975"/>
            <a:ext cx="8524875" cy="509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de-DE" altLang="en-US"/>
          </a:p>
        </p:txBody>
      </p:sp>
      <p:sp>
        <p:nvSpPr>
          <p:cNvPr id="10" name="Footer Placeholder 16">
            <a:extLst>
              <a:ext uri="{FF2B5EF4-FFF2-40B4-BE49-F238E27FC236}">
                <a16:creationId xmlns:a16="http://schemas.microsoft.com/office/drawing/2014/main" id="{D0BDA4B6-313A-6240-968C-9D21F3807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altLang="ro-RO" dirty="0"/>
              <a:t>Florin Pop – </a:t>
            </a:r>
            <a:r>
              <a:rPr lang="ro-RO" altLang="ro-RO" dirty="0"/>
              <a:t>Cristian Chilipirea</a:t>
            </a:r>
            <a:endParaRPr lang="en-US" altLang="ro-RO" dirty="0"/>
          </a:p>
        </p:txBody>
      </p:sp>
      <p:pic>
        <p:nvPicPr>
          <p:cNvPr id="1031" name="Picture 1">
            <a:extLst>
              <a:ext uri="{FF2B5EF4-FFF2-40B4-BE49-F238E27FC236}">
                <a16:creationId xmlns:a16="http://schemas.microsoft.com/office/drawing/2014/main" id="{3FE8B550-6A1C-4729-B0F5-8AFB17D3AB6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2">
            <a:extLst>
              <a:ext uri="{FF2B5EF4-FFF2-40B4-BE49-F238E27FC236}">
                <a16:creationId xmlns:a16="http://schemas.microsoft.com/office/drawing/2014/main" id="{4FA901D7-D037-4E0B-9127-97234DD90F9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9144000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2" descr="D:\cipsm\Catedra\Logo CS\logo_upb_small.png">
            <a:extLst>
              <a:ext uri="{FF2B5EF4-FFF2-40B4-BE49-F238E27FC236}">
                <a16:creationId xmlns:a16="http://schemas.microsoft.com/office/drawing/2014/main" id="{20CAB226-3914-49D2-99AC-E2E2AE63DA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33338"/>
            <a:ext cx="682625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6" r:id="rId9"/>
    <p:sldLayoutId id="2147483982" r:id="rId10"/>
    <p:sldLayoutId id="2147483983" r:id="rId11"/>
  </p:sldLayoutIdLst>
  <p:hf hdr="0"/>
  <p:txStyles>
    <p:titleStyle>
      <a:lvl1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36575" indent="-174625" algn="l" rtl="0" eaLnBrk="0" fontAlgn="base" hangingPunct="0">
        <a:spcBef>
          <a:spcPct val="4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‒"/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898525" indent="-173038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Courier New" panose="02070309020205020404" pitchFamily="49" charset="0"/>
        <a:buChar char="o"/>
        <a:defRPr>
          <a:solidFill>
            <a:schemeClr val="tx1"/>
          </a:solidFill>
          <a:latin typeface="+mn-lt"/>
          <a:ea typeface="ＭＳ Ｐゴシック" charset="0"/>
        </a:defRPr>
      </a:lvl3pPr>
      <a:lvl4pPr marL="1339850" indent="-173038" algn="l" rtl="0" eaLnBrk="0" fontAlgn="base" hangingPunct="0">
        <a:spcBef>
          <a:spcPct val="4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‒"/>
        <a:defRPr sz="1600">
          <a:solidFill>
            <a:schemeClr val="tx1"/>
          </a:solidFill>
          <a:latin typeface="+mn-lt"/>
          <a:ea typeface="ＭＳ Ｐゴシック" charset="0"/>
        </a:defRPr>
      </a:lvl4pPr>
      <a:lvl5pPr marL="1703388" indent="-17462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14192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18764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23336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27908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tm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oinc.berkeley.ed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0.png"/><Relationship Id="rId10" Type="http://schemas.openxmlformats.org/officeDocument/2006/relationships/image" Target="../media/image42.png"/><Relationship Id="rId4" Type="http://schemas.openxmlformats.org/officeDocument/2006/relationships/image" Target="../media/image360.png"/><Relationship Id="rId9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4">
            <a:extLst>
              <a:ext uri="{FF2B5EF4-FFF2-40B4-BE49-F238E27FC236}">
                <a16:creationId xmlns:a16="http://schemas.microsoft.com/office/drawing/2014/main" id="{B7373C27-AE51-474E-BA1F-0C5F0233AAC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48908" y="1503680"/>
            <a:ext cx="8331200" cy="1014129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eaLnBrk="1" hangingPunct="1"/>
            <a:r>
              <a:rPr lang="ro-RO" altLang="en-US" sz="3200" dirty="0">
                <a:ea typeface="ＭＳ Ｐゴシック" panose="020B0600070205080204" pitchFamily="34" charset="-128"/>
              </a:rPr>
              <a:t>Arhitecturi Paralele</a:t>
            </a:r>
            <a:br>
              <a:rPr lang="ro-RO" altLang="en-US" sz="3200" dirty="0">
                <a:ea typeface="ＭＳ Ｐゴシック" panose="020B0600070205080204" pitchFamily="34" charset="-128"/>
              </a:rPr>
            </a:br>
            <a:r>
              <a:rPr lang="ro-RO" altLang="en-US" sz="3200" dirty="0">
                <a:ea typeface="ＭＳ Ｐゴシック" panose="020B0600070205080204" pitchFamily="34" charset="-128"/>
              </a:rPr>
              <a:t>Introducere</a:t>
            </a:r>
            <a:endParaRPr lang="en-US" altLang="en-US" sz="3200" dirty="0">
              <a:ea typeface="ＭＳ Ｐゴシック" panose="020B0600070205080204" pitchFamily="34" charset="-128"/>
            </a:endParaRPr>
          </a:p>
        </p:txBody>
      </p:sp>
      <p:sp>
        <p:nvSpPr>
          <p:cNvPr id="15362" name="Rectangle 15">
            <a:extLst>
              <a:ext uri="{FF2B5EF4-FFF2-40B4-BE49-F238E27FC236}">
                <a16:creationId xmlns:a16="http://schemas.microsoft.com/office/drawing/2014/main" id="{CC882FC6-7014-4E03-8D17-D2C052718A6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17525" y="3835400"/>
            <a:ext cx="8034338" cy="1128713"/>
          </a:xfrm>
        </p:spPr>
        <p:txBody>
          <a:bodyPr/>
          <a:lstStyle/>
          <a:p>
            <a:pPr algn="r"/>
            <a:r>
              <a:rPr lang="ro-RO" altLang="en-US" sz="1800" b="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Elemente preluate din cursul Prof. Ciprian Dobre</a:t>
            </a:r>
            <a:endParaRPr lang="en-US" altLang="en-US" sz="1800" b="0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5363" name="Rectangle 1">
            <a:extLst>
              <a:ext uri="{FF2B5EF4-FFF2-40B4-BE49-F238E27FC236}">
                <a16:creationId xmlns:a16="http://schemas.microsoft.com/office/drawing/2014/main" id="{8AD4A1D2-344F-4CD3-949B-26BEB5FF7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4813" y="2721044"/>
            <a:ext cx="56070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ro-RO" altLang="en-US" sz="2000" dirty="0">
                <a:solidFill>
                  <a:schemeClr val="bg1"/>
                </a:solidFill>
              </a:rPr>
              <a:t>Prof. Florin Pop</a:t>
            </a:r>
          </a:p>
          <a:p>
            <a:pPr algn="r" eaLnBrk="1" hangingPunct="1"/>
            <a:r>
              <a:rPr lang="ro-RO" altLang="en-US" sz="2000" dirty="0">
                <a:solidFill>
                  <a:schemeClr val="bg1"/>
                </a:solidFill>
              </a:rPr>
              <a:t>As. Drd. Ing. Cristian Chilipirea</a:t>
            </a:r>
          </a:p>
          <a:p>
            <a:pPr algn="r" eaLnBrk="1" hangingPunct="1"/>
            <a:r>
              <a:rPr lang="ro-RO" altLang="en-US" sz="2000" dirty="0">
                <a:solidFill>
                  <a:schemeClr val="bg1"/>
                </a:solidFill>
              </a:rPr>
              <a:t>cristian.chilipirea@cs.pub.ro</a:t>
            </a:r>
            <a:endParaRPr lang="de-DE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EEF4-2CD0-4BD5-B27B-F2CC22C6A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Sierra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CF5209-F89D-403E-B883-1F01C5B6AB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3115A-0982-43D7-B755-09EC9BF6C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5483"/>
            <a:ext cx="9144000" cy="457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50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47608-D492-43E1-AFB5-C77AB80D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Piz</a:t>
            </a:r>
            <a:r>
              <a:rPr lang="ro-RO" dirty="0"/>
              <a:t> </a:t>
            </a:r>
            <a:r>
              <a:rPr lang="ro-RO" dirty="0" err="1"/>
              <a:t>Daint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A8205-0807-4CC2-87A7-38B5A133E7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C2328-BE11-4186-91AF-950D3B274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8753"/>
            <a:ext cx="9144000" cy="485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62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021EE-843E-490F-B841-399562B66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</a:t>
            </a:r>
            <a:r>
              <a:rPr lang="ro-RO" dirty="0"/>
              <a:t>ce calcul</a:t>
            </a:r>
            <a:r>
              <a:rPr lang="en-US" dirty="0"/>
              <a:t> </a:t>
            </a:r>
            <a:r>
              <a:rPr lang="ro-RO" dirty="0"/>
              <a:t>paralel</a:t>
            </a:r>
            <a:r>
              <a:rPr lang="en-US" dirty="0"/>
              <a:t> </a:t>
            </a:r>
            <a:r>
              <a:rPr lang="ro-RO" dirty="0"/>
              <a:t>și distribuit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C5461-4988-4C29-BC47-C5E3192A3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81088"/>
            <a:ext cx="8524875" cy="6007664"/>
          </a:xfrm>
        </p:spPr>
        <p:txBody>
          <a:bodyPr/>
          <a:lstStyle/>
          <a:p>
            <a:r>
              <a:rPr lang="en-US" dirty="0"/>
              <a:t>Timp de </a:t>
            </a:r>
            <a:r>
              <a:rPr lang="ro-RO" dirty="0"/>
              <a:t>execuție mai scurt</a:t>
            </a:r>
          </a:p>
          <a:p>
            <a:r>
              <a:rPr lang="ro-RO" dirty="0"/>
              <a:t>Permite abordarea problemelor de dimensiuni mari</a:t>
            </a:r>
          </a:p>
          <a:p>
            <a:r>
              <a:rPr lang="ro-RO" dirty="0"/>
              <a:t>Accesul resurselor aflate la distanță</a:t>
            </a:r>
          </a:p>
          <a:p>
            <a:r>
              <a:rPr lang="ro-RO" dirty="0"/>
              <a:t>Reducerea costurilor</a:t>
            </a:r>
          </a:p>
          <a:p>
            <a:r>
              <a:rPr lang="ro-RO" dirty="0"/>
              <a:t>Toleranța la defecte</a:t>
            </a:r>
          </a:p>
          <a:p>
            <a:r>
              <a:rPr lang="ro-RO" dirty="0"/>
              <a:t>Ascunderea timpilor de așteptare</a:t>
            </a:r>
          </a:p>
          <a:p>
            <a:r>
              <a:rPr lang="ro-RO" dirty="0"/>
              <a:t>Redundanța</a:t>
            </a:r>
          </a:p>
          <a:p>
            <a:r>
              <a:rPr lang="ro-RO" dirty="0"/>
              <a:t>Scalabilitatea</a:t>
            </a:r>
          </a:p>
          <a:p>
            <a:r>
              <a:rPr lang="ro-RO" dirty="0"/>
              <a:t>Scăderea timpului de răspuns</a:t>
            </a:r>
          </a:p>
          <a:p>
            <a:r>
              <a:rPr lang="ro-RO" dirty="0"/>
              <a:t>Securitate</a:t>
            </a:r>
          </a:p>
          <a:p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56A10E-215B-47B7-973A-AECC4190CF5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057009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A92BB-C69E-43F3-9DE0-27787169A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Limitele programării secvențiale?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70620-65BB-4CFB-9878-007D0B57B2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299685-3374-4045-846A-C90A76CF4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0976"/>
            <a:ext cx="8983329" cy="4625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8E1FE5-018B-4410-8256-E76FDFAFE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166" y="2322145"/>
            <a:ext cx="2876090" cy="288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74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A92BB-C69E-43F3-9DE0-27787169A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Limitele programării secvențiale?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70620-65BB-4CFB-9878-007D0B57B2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8E1FE5-018B-4410-8256-E76FDFAFE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166" y="2322145"/>
            <a:ext cx="2876090" cy="2883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2C8273-DD18-4042-B4F2-9090CDCF7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8235"/>
            <a:ext cx="5589639" cy="5070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0075C4-9B98-4BA2-87B7-51A5F50D0ED9}"/>
              </a:ext>
            </a:extLst>
          </p:cNvPr>
          <p:cNvSpPr txBox="1"/>
          <p:nvPr/>
        </p:nvSpPr>
        <p:spPr>
          <a:xfrm>
            <a:off x="5589639" y="5585932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cofounded Intel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EBA5D8-2749-4956-AA62-DA0C6403B5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533" y="1106441"/>
            <a:ext cx="1811371" cy="120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74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0339-8ECB-4A27-A3AD-91EE677C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Limitele programării secvențiale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7F2E0-B4AC-46BD-A6FA-D02AEEE1F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2120388"/>
            <a:ext cx="8524875" cy="5091113"/>
          </a:xfrm>
        </p:spPr>
        <p:txBody>
          <a:bodyPr/>
          <a:lstStyle/>
          <a:p>
            <a:r>
              <a:rPr lang="ro-RO" dirty="0"/>
              <a:t>Viteza de transmisie</a:t>
            </a:r>
          </a:p>
          <a:p>
            <a:pPr lvl="1"/>
            <a:r>
              <a:rPr lang="ro-RO" dirty="0"/>
              <a:t>Maxim c – viteza luminii</a:t>
            </a:r>
          </a:p>
          <a:p>
            <a:r>
              <a:rPr lang="ro-RO" dirty="0"/>
              <a:t>Miniaturizare</a:t>
            </a:r>
          </a:p>
          <a:p>
            <a:pPr lvl="1"/>
            <a:r>
              <a:rPr lang="ro-RO" dirty="0"/>
              <a:t>Tranzistor de mărimea unui atom</a:t>
            </a:r>
          </a:p>
          <a:p>
            <a:r>
              <a:rPr lang="ro-RO" dirty="0"/>
              <a:t>Economic</a:t>
            </a:r>
          </a:p>
          <a:p>
            <a:pPr lvl="1"/>
            <a:r>
              <a:rPr lang="ro-RO" dirty="0"/>
              <a:t>Costuri enorme pentru cercetare și proiectarea unui nou timp de procesor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BA3B57-02C2-4498-BD62-7CCF50CD9A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013673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0339-8ECB-4A27-A3AD-91EE677C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Limitele programării secvențiale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7F2E0-B4AC-46BD-A6FA-D02AEEE1F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2120388"/>
            <a:ext cx="8524875" cy="5091113"/>
          </a:xfrm>
        </p:spPr>
        <p:txBody>
          <a:bodyPr/>
          <a:lstStyle/>
          <a:p>
            <a:r>
              <a:rPr lang="ro-RO" dirty="0"/>
              <a:t>CMOS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BA3B57-02C2-4498-BD62-7CCF50CD9A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8F7F56-1D1C-489A-8F73-B975F0BA2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821" y="1123668"/>
            <a:ext cx="3410065" cy="512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67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7AA1-98E6-4A8B-9303-5D7F767C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Importanța cursului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E4CD7-E561-43E9-9969-94440D0AF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Apar tot mai multe tehnologii distribuite</a:t>
            </a:r>
          </a:p>
          <a:p>
            <a:pPr lvl="1"/>
            <a:r>
              <a:rPr lang="ro-RO" dirty="0" err="1"/>
              <a:t>Blockchain</a:t>
            </a:r>
            <a:r>
              <a:rPr lang="ro-RO" dirty="0"/>
              <a:t>; Peer-</a:t>
            </a:r>
            <a:r>
              <a:rPr lang="ro-RO" dirty="0" err="1"/>
              <a:t>to</a:t>
            </a:r>
            <a:r>
              <a:rPr lang="ro-RO" dirty="0"/>
              <a:t>-Peer</a:t>
            </a:r>
          </a:p>
          <a:p>
            <a:r>
              <a:rPr lang="ro-RO" dirty="0"/>
              <a:t>Chiar și un procesor de ceas are mai multe </a:t>
            </a:r>
            <a:r>
              <a:rPr lang="ro-RO" dirty="0" err="1"/>
              <a:t>core</a:t>
            </a:r>
            <a:r>
              <a:rPr lang="ro-RO" dirty="0"/>
              <a:t>-uri</a:t>
            </a:r>
          </a:p>
          <a:p>
            <a:pPr lvl="1"/>
            <a:r>
              <a:rPr lang="ro-RO" dirty="0"/>
              <a:t>LG Watch Sport - MSM8909w </a:t>
            </a:r>
            <a:r>
              <a:rPr lang="ro-RO" dirty="0" err="1"/>
              <a:t>Processor</a:t>
            </a:r>
            <a:endParaRPr lang="ro-RO" dirty="0"/>
          </a:p>
          <a:p>
            <a:pPr lvl="2"/>
            <a:r>
              <a:rPr lang="ro-RO" dirty="0" err="1"/>
              <a:t>Quad</a:t>
            </a:r>
            <a:r>
              <a:rPr lang="ro-RO" dirty="0"/>
              <a:t>-Core</a:t>
            </a:r>
          </a:p>
          <a:p>
            <a:r>
              <a:rPr lang="ro-RO" dirty="0"/>
              <a:t>Suport în noile IDE-uri</a:t>
            </a:r>
          </a:p>
          <a:p>
            <a:pPr lvl="1"/>
            <a:r>
              <a:rPr lang="ro-RO" dirty="0"/>
              <a:t>Eclipse</a:t>
            </a:r>
            <a:r>
              <a:rPr lang="en-GB" dirty="0"/>
              <a:t>;</a:t>
            </a:r>
            <a:r>
              <a:rPr lang="ro-RO" dirty="0"/>
              <a:t> Visual Studio</a:t>
            </a:r>
            <a:endParaRPr lang="en-US" dirty="0"/>
          </a:p>
          <a:p>
            <a:r>
              <a:rPr lang="en-US" dirty="0"/>
              <a:t>Num</a:t>
            </a:r>
            <a:r>
              <a:rPr lang="ro-RO" dirty="0" err="1"/>
              <a:t>ăr</a:t>
            </a:r>
            <a:r>
              <a:rPr lang="ro-RO" dirty="0"/>
              <a:t> mare de aplicații distribuite</a:t>
            </a:r>
          </a:p>
          <a:p>
            <a:pPr lvl="1"/>
            <a:r>
              <a:rPr lang="ro-RO" dirty="0" err="1"/>
              <a:t>Dropbox</a:t>
            </a:r>
            <a:r>
              <a:rPr lang="ro-RO" dirty="0"/>
              <a:t>; </a:t>
            </a:r>
            <a:r>
              <a:rPr lang="ro-RO" dirty="0" err="1"/>
              <a:t>Spark</a:t>
            </a:r>
            <a:r>
              <a:rPr lang="ro-RO" dirty="0"/>
              <a:t>; </a:t>
            </a:r>
            <a:r>
              <a:rPr lang="ro-RO" dirty="0" err="1">
                <a:hlinkClick r:id="rId3"/>
              </a:rPr>
              <a:t>Boinc</a:t>
            </a:r>
            <a:endParaRPr lang="ro-RO" dirty="0"/>
          </a:p>
          <a:p>
            <a:endParaRPr lang="ro-R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AA85F-37FB-4CE8-B5E7-74CE2FDCBC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26822E-F675-4DFA-A3CB-B6E58CDF6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207" y="2834440"/>
            <a:ext cx="2342503" cy="15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32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36994-EB6C-4CA9-BFC6-D9EA850702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F38ED30-6807-4C93-B632-3C556619C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7589"/>
            <a:ext cx="9118571" cy="2115246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2330A2-4EB2-44E2-BD79-6C28F5F53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874" y="416945"/>
            <a:ext cx="2370251" cy="105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40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7AA1-98E6-4A8B-9303-5D7F767C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Importanța cursului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AA85F-37FB-4CE8-B5E7-74CE2FDCBC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A4AA8F-55AD-4E50-971E-03E91E6A4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6539"/>
            <a:ext cx="91440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87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3C77-58F3-497F-9A97-667F438B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Regulament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5A386-FC8D-4F0D-8903-89C7729CE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88" y="2757948"/>
            <a:ext cx="8524875" cy="3657140"/>
          </a:xfrm>
        </p:spPr>
        <p:txBody>
          <a:bodyPr/>
          <a:lstStyle/>
          <a:p>
            <a:r>
              <a:rPr lang="ro-RO" dirty="0"/>
              <a:t>Laboratoarele se rezolvă în laborator</a:t>
            </a:r>
          </a:p>
          <a:p>
            <a:r>
              <a:rPr lang="ro-RO" dirty="0"/>
              <a:t>Temele se rezolvă individual și vor fi verificate anti-plagiat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72620-7530-45FF-8053-A5C7E3137E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456688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7AA1-98E6-4A8B-9303-5D7F767C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Importanța cursului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E4CD7-E561-43E9-9969-94440D0AF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Aproape toate aplicațiile au mai multe </a:t>
            </a:r>
            <a:r>
              <a:rPr lang="ro-RO" dirty="0" err="1"/>
              <a:t>thread</a:t>
            </a:r>
            <a:r>
              <a:rPr lang="ro-RO" dirty="0"/>
              <a:t>-uri</a:t>
            </a:r>
          </a:p>
          <a:p>
            <a:endParaRPr lang="ro-R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AA85F-37FB-4CE8-B5E7-74CE2FDCBC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963A70-8229-4B7C-9EEC-90FAE8A92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271" y="1985345"/>
            <a:ext cx="5677692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1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7AA1-98E6-4A8B-9303-5D7F767C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Importanța cursului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AA85F-37FB-4CE8-B5E7-74CE2FDCBC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7FF584-710C-4516-B493-245D2DE7E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89" y="1251216"/>
            <a:ext cx="8583223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23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5E87-B783-4F25-A773-06139E15F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Taxonomia </a:t>
            </a:r>
            <a:r>
              <a:rPr lang="ro-RO" dirty="0" err="1"/>
              <a:t>Flynn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8A4E04-7D98-4322-877A-3C40F8CF21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200EB4-8492-4863-94A7-6A3F41656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2964"/>
            <a:ext cx="9002381" cy="4734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F303D-0064-4924-8700-C9270B3DB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549" y="2574480"/>
            <a:ext cx="3201126" cy="372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47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5E87-B783-4F25-A773-06139E15F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Taxonomia </a:t>
            </a:r>
            <a:r>
              <a:rPr lang="ro-RO" dirty="0" err="1"/>
              <a:t>Flynn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55A74-EA14-488A-A45A-25C1A867A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34812"/>
            <a:ext cx="8524875" cy="5091113"/>
          </a:xfrm>
        </p:spPr>
        <p:txBody>
          <a:bodyPr/>
          <a:lstStyle/>
          <a:p>
            <a:r>
              <a:rPr lang="en-US" dirty="0"/>
              <a:t>SISD</a:t>
            </a:r>
            <a:endParaRPr lang="ro-RO" dirty="0"/>
          </a:p>
          <a:p>
            <a:pPr lvl="1"/>
            <a:r>
              <a:rPr lang="en-US" dirty="0"/>
              <a:t>Single Instruction Stream, Single Data Stream</a:t>
            </a:r>
            <a:endParaRPr lang="ro-RO" dirty="0"/>
          </a:p>
          <a:p>
            <a:pPr lvl="1"/>
            <a:r>
              <a:rPr lang="ro-RO" dirty="0"/>
              <a:t>Calculatorul Clasic </a:t>
            </a:r>
            <a:r>
              <a:rPr lang="ro-RO" dirty="0" err="1"/>
              <a:t>one-core</a:t>
            </a:r>
            <a:endParaRPr lang="en-US" dirty="0"/>
          </a:p>
          <a:p>
            <a:r>
              <a:rPr lang="en-US" dirty="0"/>
              <a:t>SIMD</a:t>
            </a:r>
            <a:endParaRPr lang="ro-RO" dirty="0"/>
          </a:p>
          <a:p>
            <a:pPr lvl="1"/>
            <a:r>
              <a:rPr lang="en-US" dirty="0"/>
              <a:t>Single Instruction Stream, Multiple Data Streams</a:t>
            </a:r>
            <a:endParaRPr lang="ro-RO" dirty="0"/>
          </a:p>
          <a:p>
            <a:pPr lvl="1"/>
            <a:r>
              <a:rPr lang="ro-RO" dirty="0"/>
              <a:t>Suportul SSE; procesoare GPU</a:t>
            </a:r>
            <a:endParaRPr lang="en-US" dirty="0"/>
          </a:p>
          <a:p>
            <a:r>
              <a:rPr lang="en-US" dirty="0"/>
              <a:t>MISD</a:t>
            </a:r>
            <a:endParaRPr lang="ro-RO" dirty="0"/>
          </a:p>
          <a:p>
            <a:pPr lvl="1"/>
            <a:r>
              <a:rPr lang="en-US" dirty="0"/>
              <a:t>Multi</a:t>
            </a:r>
            <a:r>
              <a:rPr lang="ro-RO" dirty="0"/>
              <a:t>p</a:t>
            </a:r>
            <a:r>
              <a:rPr lang="en-US" dirty="0"/>
              <a:t>le Instruction Streams, Multiple Data Streams</a:t>
            </a:r>
            <a:endParaRPr lang="ro-RO" dirty="0"/>
          </a:p>
          <a:p>
            <a:pPr lvl="1"/>
            <a:r>
              <a:rPr lang="ro-RO" dirty="0"/>
              <a:t>Sisteme specializate</a:t>
            </a:r>
          </a:p>
          <a:p>
            <a:r>
              <a:rPr lang="en-US" dirty="0"/>
              <a:t>MIMD</a:t>
            </a:r>
            <a:endParaRPr lang="ro-RO" dirty="0"/>
          </a:p>
          <a:p>
            <a:pPr lvl="1"/>
            <a:r>
              <a:rPr lang="en-US" dirty="0"/>
              <a:t>Multiple Instruction Streams, Multiple Data Streams</a:t>
            </a:r>
            <a:endParaRPr lang="ro-RO" dirty="0"/>
          </a:p>
          <a:p>
            <a:pPr lvl="1"/>
            <a:r>
              <a:rPr lang="ro-RO" dirty="0"/>
              <a:t>Procesoare actuale (ce aveți acasă și în buzunar)</a:t>
            </a:r>
            <a:endParaRPr lang="en-US" dirty="0"/>
          </a:p>
          <a:p>
            <a:pPr marL="36195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8A4E04-7D98-4322-877A-3C40F8CF21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002666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4E37-593D-4F4A-A2A9-D7FB5B67C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SISD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152B-87E2-429C-9420-5FD6B4406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clasic</a:t>
            </a:r>
            <a:r>
              <a:rPr lang="en-US" dirty="0"/>
              <a:t> </a:t>
            </a:r>
            <a:r>
              <a:rPr lang="ro-RO" dirty="0"/>
              <a:t>Arhitectura </a:t>
            </a:r>
            <a:r>
              <a:rPr lang="en-US" i="1" dirty="0"/>
              <a:t>von Neumann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451124-0161-4D49-AA3A-AAD49D39C2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F01E146E-8F81-48AB-BAD5-3328CBD56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34212" y="2555612"/>
            <a:ext cx="1790700" cy="2133600"/>
          </a:xfrm>
          <a:prstGeom prst="rect">
            <a:avLst/>
          </a:prstGeom>
          <a:noFill/>
        </p:spPr>
      </p:pic>
      <p:sp>
        <p:nvSpPr>
          <p:cNvPr id="6" name="Rounded Rectangle 1">
            <a:extLst>
              <a:ext uri="{FF2B5EF4-FFF2-40B4-BE49-F238E27FC236}">
                <a16:creationId xmlns:a16="http://schemas.microsoft.com/office/drawing/2014/main" id="{7EA1E09F-19A7-48B1-9E1B-30860187FB25}"/>
              </a:ext>
            </a:extLst>
          </p:cNvPr>
          <p:cNvSpPr/>
          <p:nvPr/>
        </p:nvSpPr>
        <p:spPr bwMode="auto">
          <a:xfrm>
            <a:off x="423540" y="2662098"/>
            <a:ext cx="1224136" cy="201622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1800" dirty="0">
                <a:solidFill>
                  <a:srgbClr val="FFFFFF"/>
                </a:solidFill>
                <a:latin typeface="Times" charset="0"/>
              </a:rPr>
              <a:t>Unitate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1800" dirty="0">
                <a:solidFill>
                  <a:srgbClr val="FFFFFF"/>
                </a:solidFill>
                <a:latin typeface="Times" charset="0"/>
              </a:rPr>
              <a:t>de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1800" dirty="0">
                <a:solidFill>
                  <a:srgbClr val="FFFFFF"/>
                </a:solidFill>
                <a:latin typeface="Times" charset="0"/>
              </a:rPr>
              <a:t>control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Times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215701-7D46-42BC-BBE7-8BEE9FC929A2}"/>
              </a:ext>
            </a:extLst>
          </p:cNvPr>
          <p:cNvSpPr/>
          <p:nvPr/>
        </p:nvSpPr>
        <p:spPr bwMode="auto">
          <a:xfrm>
            <a:off x="3051832" y="2662098"/>
            <a:ext cx="1224136" cy="2016224"/>
          </a:xfrm>
          <a:prstGeom prst="roundRect">
            <a:avLst/>
          </a:prstGeom>
          <a:solidFill>
            <a:schemeClr val="accent1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" charset="0"/>
              </a:rPr>
              <a:t>Procesor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Times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B4E325C-A10C-4B67-80D4-CAA5163EA6BC}"/>
              </a:ext>
            </a:extLst>
          </p:cNvPr>
          <p:cNvSpPr/>
          <p:nvPr/>
        </p:nvSpPr>
        <p:spPr bwMode="auto">
          <a:xfrm>
            <a:off x="5680124" y="2662098"/>
            <a:ext cx="1224136" cy="2016224"/>
          </a:xfrm>
          <a:prstGeom prst="roundRect">
            <a:avLst/>
          </a:prstGeom>
          <a:solidFill>
            <a:srgbClr val="FFC00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" charset="0"/>
              </a:rPr>
              <a:t>Memorie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Times" charset="0"/>
            </a:endParaRPr>
          </a:p>
        </p:txBody>
      </p:sp>
      <p:sp>
        <p:nvSpPr>
          <p:cNvPr id="9" name="Right Arrow 2">
            <a:extLst>
              <a:ext uri="{FF2B5EF4-FFF2-40B4-BE49-F238E27FC236}">
                <a16:creationId xmlns:a16="http://schemas.microsoft.com/office/drawing/2014/main" id="{CBB00072-C1DD-47FA-9AC3-FF570ACD8158}"/>
              </a:ext>
            </a:extLst>
          </p:cNvPr>
          <p:cNvSpPr/>
          <p:nvPr/>
        </p:nvSpPr>
        <p:spPr bwMode="auto">
          <a:xfrm>
            <a:off x="1845698" y="3401185"/>
            <a:ext cx="1008112" cy="28803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CB7F1-3A41-4766-A415-4F5E11B8A81B}"/>
              </a:ext>
            </a:extLst>
          </p:cNvPr>
          <p:cNvSpPr txBox="1"/>
          <p:nvPr/>
        </p:nvSpPr>
        <p:spPr>
          <a:xfrm>
            <a:off x="1791692" y="3691861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800" dirty="0"/>
              <a:t>Flux de</a:t>
            </a:r>
          </a:p>
          <a:p>
            <a:r>
              <a:rPr lang="ro-RO" sz="1800" dirty="0"/>
              <a:t>instrucțiuni</a:t>
            </a:r>
            <a:endParaRPr lang="en-US" sz="1800" dirty="0"/>
          </a:p>
        </p:txBody>
      </p:sp>
      <p:sp>
        <p:nvSpPr>
          <p:cNvPr id="11" name="Right Arrow 11">
            <a:extLst>
              <a:ext uri="{FF2B5EF4-FFF2-40B4-BE49-F238E27FC236}">
                <a16:creationId xmlns:a16="http://schemas.microsoft.com/office/drawing/2014/main" id="{F9B6C442-07F9-4F0A-B43D-9458D1BD6731}"/>
              </a:ext>
            </a:extLst>
          </p:cNvPr>
          <p:cNvSpPr/>
          <p:nvPr/>
        </p:nvSpPr>
        <p:spPr bwMode="auto">
          <a:xfrm flipH="1">
            <a:off x="4473990" y="3382178"/>
            <a:ext cx="1008112" cy="28803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0575D3-B1A9-4A14-90E6-7DEB43E9B646}"/>
              </a:ext>
            </a:extLst>
          </p:cNvPr>
          <p:cNvSpPr txBox="1"/>
          <p:nvPr/>
        </p:nvSpPr>
        <p:spPr>
          <a:xfrm>
            <a:off x="4311972" y="3719157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800" dirty="0"/>
              <a:t>Flux de date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4403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4E37-593D-4F4A-A2A9-D7FB5B67C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SISD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152B-87E2-429C-9420-5FD6B4406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clasic</a:t>
            </a:r>
            <a:r>
              <a:rPr lang="en-US" dirty="0"/>
              <a:t> </a:t>
            </a:r>
            <a:r>
              <a:rPr lang="ro-RO" dirty="0"/>
              <a:t>Arhitectura </a:t>
            </a:r>
            <a:r>
              <a:rPr lang="en-US" i="1" dirty="0"/>
              <a:t>von Neumann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451124-0161-4D49-AA3A-AAD49D39C2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5E2578-1CFF-4EFD-8B0B-0DE874BCE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161" y="2704649"/>
            <a:ext cx="7312592" cy="32667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C59429-8DA0-4492-9391-49E81E30B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428" y="1709449"/>
            <a:ext cx="3271466" cy="426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09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5A773-3E76-4C81-BF15-587B923C2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EC9FF-7713-4BC0-8FEB-5A93EF934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31522-F60A-40E2-B934-724D7FE4BA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A884150-E1DD-4B23-9BC4-8574EE41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76800" y="2071688"/>
            <a:ext cx="4114800" cy="2301875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06050F1-A71C-4A24-9159-219F1229CD81}"/>
              </a:ext>
            </a:extLst>
          </p:cNvPr>
          <p:cNvGrpSpPr/>
          <p:nvPr/>
        </p:nvGrpSpPr>
        <p:grpSpPr>
          <a:xfrm>
            <a:off x="467544" y="1952836"/>
            <a:ext cx="4032448" cy="2952328"/>
            <a:chOff x="467544" y="1952836"/>
            <a:chExt cx="4032448" cy="2952328"/>
          </a:xfrm>
        </p:grpSpPr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F84EC3BE-5120-4056-BFE7-4697A738E606}"/>
                </a:ext>
              </a:extLst>
            </p:cNvPr>
            <p:cNvSpPr/>
            <p:nvPr/>
          </p:nvSpPr>
          <p:spPr bwMode="auto">
            <a:xfrm>
              <a:off x="467544" y="3140968"/>
              <a:ext cx="648072" cy="64807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o-RO" sz="24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Times" charset="0"/>
                </a:rPr>
                <a:t>C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" charset="0"/>
              </a:endParaRPr>
            </a:p>
          </p:txBody>
        </p:sp>
        <p:sp>
          <p:nvSpPr>
            <p:cNvPr id="8" name="Right Arrow 2">
              <a:extLst>
                <a:ext uri="{FF2B5EF4-FFF2-40B4-BE49-F238E27FC236}">
                  <a16:creationId xmlns:a16="http://schemas.microsoft.com/office/drawing/2014/main" id="{658E923E-EA86-4819-81C7-DE55141253DC}"/>
                </a:ext>
              </a:extLst>
            </p:cNvPr>
            <p:cNvSpPr/>
            <p:nvPr/>
          </p:nvSpPr>
          <p:spPr bwMode="auto">
            <a:xfrm rot="18585024">
              <a:off x="1019228" y="2732343"/>
              <a:ext cx="1270666" cy="15784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9" name="Right Arrow 7">
              <a:extLst>
                <a:ext uri="{FF2B5EF4-FFF2-40B4-BE49-F238E27FC236}">
                  <a16:creationId xmlns:a16="http://schemas.microsoft.com/office/drawing/2014/main" id="{8139A507-264D-4623-A2CC-65954DBA45A0}"/>
                </a:ext>
              </a:extLst>
            </p:cNvPr>
            <p:cNvSpPr/>
            <p:nvPr/>
          </p:nvSpPr>
          <p:spPr bwMode="auto">
            <a:xfrm rot="2557937" flipV="1">
              <a:off x="1039526" y="4054472"/>
              <a:ext cx="1270666" cy="15784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0" name="Right Arrow 8">
              <a:extLst>
                <a:ext uri="{FF2B5EF4-FFF2-40B4-BE49-F238E27FC236}">
                  <a16:creationId xmlns:a16="http://schemas.microsoft.com/office/drawing/2014/main" id="{EC87BBE3-99E7-4DB8-A10B-12E07CD90939}"/>
                </a:ext>
              </a:extLst>
            </p:cNvPr>
            <p:cNvSpPr/>
            <p:nvPr/>
          </p:nvSpPr>
          <p:spPr bwMode="auto">
            <a:xfrm>
              <a:off x="1187624" y="3429000"/>
              <a:ext cx="933874" cy="15784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1" name="Left Arrow 3">
              <a:extLst>
                <a:ext uri="{FF2B5EF4-FFF2-40B4-BE49-F238E27FC236}">
                  <a16:creationId xmlns:a16="http://schemas.microsoft.com/office/drawing/2014/main" id="{2870DA65-A783-4EDF-970A-FC9E704D8818}"/>
                </a:ext>
              </a:extLst>
            </p:cNvPr>
            <p:cNvSpPr/>
            <p:nvPr/>
          </p:nvSpPr>
          <p:spPr bwMode="auto">
            <a:xfrm>
              <a:off x="2987824" y="2132856"/>
              <a:ext cx="720080" cy="288032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2" name="Left Arrow 10">
              <a:extLst>
                <a:ext uri="{FF2B5EF4-FFF2-40B4-BE49-F238E27FC236}">
                  <a16:creationId xmlns:a16="http://schemas.microsoft.com/office/drawing/2014/main" id="{9644CDD9-4A01-4009-9341-E89C56BD2A7B}"/>
                </a:ext>
              </a:extLst>
            </p:cNvPr>
            <p:cNvSpPr/>
            <p:nvPr/>
          </p:nvSpPr>
          <p:spPr bwMode="auto">
            <a:xfrm>
              <a:off x="2987824" y="3284984"/>
              <a:ext cx="720080" cy="288032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3" name="Left Arrow 11">
              <a:extLst>
                <a:ext uri="{FF2B5EF4-FFF2-40B4-BE49-F238E27FC236}">
                  <a16:creationId xmlns:a16="http://schemas.microsoft.com/office/drawing/2014/main" id="{4C248F28-D862-4657-AECA-31D2DD8809AD}"/>
                </a:ext>
              </a:extLst>
            </p:cNvPr>
            <p:cNvSpPr/>
            <p:nvPr/>
          </p:nvSpPr>
          <p:spPr bwMode="auto">
            <a:xfrm>
              <a:off x="2987824" y="4437112"/>
              <a:ext cx="720080" cy="288032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6">
                  <a:extLst>
                    <a:ext uri="{FF2B5EF4-FFF2-40B4-BE49-F238E27FC236}">
                      <a16:creationId xmlns:a16="http://schemas.microsoft.com/office/drawing/2014/main" id="{C3AB3D89-DF0D-4C00-B033-1AD1C41EFDE0}"/>
                    </a:ext>
                  </a:extLst>
                </p:cNvPr>
                <p:cNvSpPr/>
                <p:nvPr/>
              </p:nvSpPr>
              <p:spPr bwMode="auto">
                <a:xfrm>
                  <a:off x="2195736" y="1952836"/>
                  <a:ext cx="648072" cy="648072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o-RO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b="0" i="1" smtClean="0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ro-RO" b="0" i="1" smtClean="0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" charset="0"/>
                  </a:endParaRPr>
                </a:p>
              </p:txBody>
            </p:sp>
          </mc:Choice>
          <mc:Fallback xmlns="">
            <p:sp>
              <p:nvSpPr>
                <p:cNvPr id="17" name="Rounded 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95736" y="1952836"/>
                  <a:ext cx="648072" cy="648072"/>
                </a:xfrm>
                <a:prstGeom prst="roundRect">
                  <a:avLst/>
                </a:prstGeom>
                <a:blipFill rotWithShape="1">
                  <a:blip r:embed="rId4" cstate="print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ounded Rectangle 18">
                  <a:extLst>
                    <a:ext uri="{FF2B5EF4-FFF2-40B4-BE49-F238E27FC236}">
                      <a16:creationId xmlns:a16="http://schemas.microsoft.com/office/drawing/2014/main" id="{056F8D10-3CDD-4A1C-AA35-52A4B3C60E5B}"/>
                    </a:ext>
                  </a:extLst>
                </p:cNvPr>
                <p:cNvSpPr/>
                <p:nvPr/>
              </p:nvSpPr>
              <p:spPr bwMode="auto">
                <a:xfrm>
                  <a:off x="2195736" y="3140968"/>
                  <a:ext cx="648072" cy="648072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o-RO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ro-RO" b="0" i="1" smtClean="0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FFFF"/>
                    </a:solidFill>
                    <a:latin typeface="Times" charset="0"/>
                  </a:endParaRPr>
                </a:p>
              </p:txBody>
            </p:sp>
          </mc:Choice>
          <mc:Fallback xmlns="">
            <p:sp>
              <p:nvSpPr>
                <p:cNvPr id="19" name="Rounded 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95736" y="3140968"/>
                  <a:ext cx="648072" cy="648072"/>
                </a:xfrm>
                <a:prstGeom prst="roundRect">
                  <a:avLst/>
                </a:prstGeom>
                <a:blipFill rotWithShape="1">
                  <a:blip r:embed="rId5" cstate="print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9">
                  <a:extLst>
                    <a:ext uri="{FF2B5EF4-FFF2-40B4-BE49-F238E27FC236}">
                      <a16:creationId xmlns:a16="http://schemas.microsoft.com/office/drawing/2014/main" id="{E50D68AB-C5E4-482E-BD50-F83AA63068FE}"/>
                    </a:ext>
                  </a:extLst>
                </p:cNvPr>
                <p:cNvSpPr/>
                <p:nvPr/>
              </p:nvSpPr>
              <p:spPr bwMode="auto">
                <a:xfrm>
                  <a:off x="2195736" y="4257092"/>
                  <a:ext cx="648072" cy="648072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o-RO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ro-RO" b="0" i="1" smtClean="0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FFFF"/>
                    </a:solidFill>
                    <a:latin typeface="Times" charset="0"/>
                  </a:endParaRPr>
                </a:p>
              </p:txBody>
            </p:sp>
          </mc:Choice>
          <mc:Fallback xmlns="">
            <p:sp>
              <p:nvSpPr>
                <p:cNvPr id="20" name="Rounded 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95736" y="4257092"/>
                  <a:ext cx="648072" cy="648072"/>
                </a:xfrm>
                <a:prstGeom prst="roundRect">
                  <a:avLst/>
                </a:prstGeom>
                <a:blipFill rotWithShape="1">
                  <a:blip r:embed="rId6" cstate="print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ounded Rectangle 20">
              <a:extLst>
                <a:ext uri="{FF2B5EF4-FFF2-40B4-BE49-F238E27FC236}">
                  <a16:creationId xmlns:a16="http://schemas.microsoft.com/office/drawing/2014/main" id="{7274DCDE-2E05-4AE9-AD04-024B237AF965}"/>
                </a:ext>
              </a:extLst>
            </p:cNvPr>
            <p:cNvSpPr/>
            <p:nvPr/>
          </p:nvSpPr>
          <p:spPr bwMode="auto">
            <a:xfrm>
              <a:off x="3851920" y="1952836"/>
              <a:ext cx="648072" cy="648072"/>
            </a:xfrm>
            <a:prstGeom prst="roundRect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o-RO" sz="24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Times" charset="0"/>
                </a:rPr>
                <a:t>M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" charset="0"/>
              </a:endParaRPr>
            </a:p>
          </p:txBody>
        </p:sp>
        <p:sp>
          <p:nvSpPr>
            <p:cNvPr id="18" name="Rounded Rectangle 21">
              <a:extLst>
                <a:ext uri="{FF2B5EF4-FFF2-40B4-BE49-F238E27FC236}">
                  <a16:creationId xmlns:a16="http://schemas.microsoft.com/office/drawing/2014/main" id="{58F82C8D-BB0F-4590-AB46-9F157349CC21}"/>
                </a:ext>
              </a:extLst>
            </p:cNvPr>
            <p:cNvSpPr/>
            <p:nvPr/>
          </p:nvSpPr>
          <p:spPr bwMode="auto">
            <a:xfrm>
              <a:off x="3851920" y="3140968"/>
              <a:ext cx="648072" cy="648072"/>
            </a:xfrm>
            <a:prstGeom prst="roundRect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o-RO" sz="24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Times" charset="0"/>
                </a:rPr>
                <a:t>M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" charset="0"/>
              </a:endParaRPr>
            </a:p>
          </p:txBody>
        </p:sp>
        <p:sp>
          <p:nvSpPr>
            <p:cNvPr id="19" name="Rounded Rectangle 22">
              <a:extLst>
                <a:ext uri="{FF2B5EF4-FFF2-40B4-BE49-F238E27FC236}">
                  <a16:creationId xmlns:a16="http://schemas.microsoft.com/office/drawing/2014/main" id="{8846A945-0D75-4D29-8521-8548D4C3CCD2}"/>
                </a:ext>
              </a:extLst>
            </p:cNvPr>
            <p:cNvSpPr/>
            <p:nvPr/>
          </p:nvSpPr>
          <p:spPr bwMode="auto">
            <a:xfrm>
              <a:off x="3851920" y="4257092"/>
              <a:ext cx="648072" cy="648072"/>
            </a:xfrm>
            <a:prstGeom prst="roundRect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o-RO" sz="24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Times" charset="0"/>
                </a:rPr>
                <a:t>M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DE04475-5213-4E4B-89F0-CA08DB7F20DC}"/>
                </a:ext>
              </a:extLst>
            </p:cNvPr>
            <p:cNvCxnSpPr/>
            <p:nvPr/>
          </p:nvCxnSpPr>
          <p:spPr bwMode="auto">
            <a:xfrm>
              <a:off x="2375756" y="4005064"/>
              <a:ext cx="1836204" cy="0"/>
            </a:xfrm>
            <a:prstGeom prst="line">
              <a:avLst/>
            </a:prstGeom>
            <a:ln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8127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5419-3022-427B-A37A-0984E7167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SIMD – Memorie Partajată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B41F7-5861-4BAF-A00F-94B2AF241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err="1"/>
              <a:t>Shared</a:t>
            </a:r>
            <a:r>
              <a:rPr lang="ro-RO" dirty="0"/>
              <a:t> </a:t>
            </a:r>
            <a:r>
              <a:rPr lang="ro-RO" dirty="0" err="1"/>
              <a:t>memory</a:t>
            </a:r>
            <a:endParaRPr lang="ro-RO" dirty="0"/>
          </a:p>
          <a:p>
            <a:pPr lvl="1"/>
            <a:r>
              <a:rPr lang="ro-RO" dirty="0" err="1"/>
              <a:t>Parallel</a:t>
            </a:r>
            <a:r>
              <a:rPr lang="ro-RO" dirty="0"/>
              <a:t> </a:t>
            </a:r>
            <a:r>
              <a:rPr lang="ro-RO" dirty="0" err="1"/>
              <a:t>Random</a:t>
            </a:r>
            <a:r>
              <a:rPr lang="ro-RO" dirty="0"/>
              <a:t> Access </a:t>
            </a:r>
            <a:r>
              <a:rPr lang="ro-RO" dirty="0" err="1"/>
              <a:t>Memory</a:t>
            </a:r>
            <a:endParaRPr lang="ro-RO" dirty="0"/>
          </a:p>
          <a:p>
            <a:pPr lvl="1"/>
            <a:r>
              <a:rPr lang="ro-RO" b="1" dirty="0"/>
              <a:t>PRAM</a:t>
            </a:r>
          </a:p>
          <a:p>
            <a:pPr lvl="1"/>
            <a:endParaRPr lang="ro-RO" dirty="0"/>
          </a:p>
          <a:p>
            <a:pPr lvl="1"/>
            <a:endParaRPr lang="ro-RO" dirty="0"/>
          </a:p>
          <a:p>
            <a:pPr lvl="1"/>
            <a:r>
              <a:rPr lang="ro-RO" b="1" dirty="0"/>
              <a:t>EREW</a:t>
            </a:r>
            <a:r>
              <a:rPr lang="ro-RO" dirty="0"/>
              <a:t> – Exclusive </a:t>
            </a:r>
            <a:r>
              <a:rPr lang="ro-RO" dirty="0" err="1"/>
              <a:t>Read</a:t>
            </a:r>
            <a:r>
              <a:rPr lang="ro-RO" dirty="0"/>
              <a:t> Exclusive </a:t>
            </a:r>
            <a:r>
              <a:rPr lang="ro-RO" dirty="0" err="1"/>
              <a:t>Write</a:t>
            </a:r>
            <a:endParaRPr lang="ro-RO" dirty="0"/>
          </a:p>
          <a:p>
            <a:pPr lvl="1"/>
            <a:r>
              <a:rPr lang="ro-RO" b="1" dirty="0"/>
              <a:t>CREW</a:t>
            </a:r>
            <a:r>
              <a:rPr lang="ro-RO" dirty="0"/>
              <a:t> – </a:t>
            </a:r>
            <a:r>
              <a:rPr lang="ro-RO" b="1" dirty="0" err="1"/>
              <a:t>Concurrent</a:t>
            </a:r>
            <a:r>
              <a:rPr lang="ro-RO" b="1" dirty="0"/>
              <a:t> </a:t>
            </a:r>
            <a:r>
              <a:rPr lang="ro-RO" b="1" dirty="0" err="1"/>
              <a:t>Read</a:t>
            </a:r>
            <a:r>
              <a:rPr lang="ro-RO" b="1" dirty="0"/>
              <a:t> Exclusive </a:t>
            </a:r>
            <a:r>
              <a:rPr lang="ro-RO" b="1" dirty="0" err="1"/>
              <a:t>Write</a:t>
            </a:r>
            <a:r>
              <a:rPr lang="ro-RO" b="1" dirty="0"/>
              <a:t> --</a:t>
            </a:r>
            <a:r>
              <a:rPr lang="ro-RO" dirty="0"/>
              <a:t> cel mai des întâlnit</a:t>
            </a:r>
            <a:endParaRPr lang="ro-RO" b="1" dirty="0"/>
          </a:p>
          <a:p>
            <a:pPr lvl="1"/>
            <a:r>
              <a:rPr lang="ro-RO" b="1" dirty="0"/>
              <a:t>ERCW</a:t>
            </a:r>
            <a:r>
              <a:rPr lang="ro-RO" dirty="0"/>
              <a:t> – Exclusive </a:t>
            </a:r>
            <a:r>
              <a:rPr lang="ro-RO" dirty="0" err="1"/>
              <a:t>Read</a:t>
            </a:r>
            <a:r>
              <a:rPr lang="ro-RO" dirty="0"/>
              <a:t> </a:t>
            </a:r>
            <a:r>
              <a:rPr lang="ro-RO" dirty="0" err="1"/>
              <a:t>Concurrent</a:t>
            </a:r>
            <a:r>
              <a:rPr lang="ro-RO" dirty="0"/>
              <a:t> </a:t>
            </a:r>
            <a:r>
              <a:rPr lang="ro-RO" dirty="0" err="1"/>
              <a:t>Write</a:t>
            </a:r>
            <a:endParaRPr lang="ro-RO" dirty="0"/>
          </a:p>
          <a:p>
            <a:pPr lvl="1"/>
            <a:r>
              <a:rPr lang="ro-RO" b="1" dirty="0"/>
              <a:t>CRCW</a:t>
            </a:r>
            <a:r>
              <a:rPr lang="ro-RO" dirty="0"/>
              <a:t> – </a:t>
            </a:r>
            <a:r>
              <a:rPr lang="ro-RO" dirty="0" err="1"/>
              <a:t>Concurrent</a:t>
            </a:r>
            <a:r>
              <a:rPr lang="ro-RO" dirty="0"/>
              <a:t> </a:t>
            </a:r>
            <a:r>
              <a:rPr lang="ro-RO" dirty="0" err="1"/>
              <a:t>Read</a:t>
            </a:r>
            <a:r>
              <a:rPr lang="ro-RO" dirty="0"/>
              <a:t> </a:t>
            </a:r>
            <a:r>
              <a:rPr lang="ro-RO" dirty="0" err="1"/>
              <a:t>Concurrent</a:t>
            </a:r>
            <a:r>
              <a:rPr lang="ro-RO" dirty="0"/>
              <a:t> </a:t>
            </a:r>
            <a:r>
              <a:rPr lang="ro-RO" dirty="0" err="1"/>
              <a:t>Write</a:t>
            </a:r>
            <a:endParaRPr lang="ro-RO" dirty="0"/>
          </a:p>
          <a:p>
            <a:pPr lvl="1"/>
            <a:endParaRPr lang="ro-RO" dirty="0"/>
          </a:p>
          <a:p>
            <a:pPr lvl="1"/>
            <a:r>
              <a:rPr lang="ro-RO" dirty="0"/>
              <a:t>O variabilă poate fi </a:t>
            </a:r>
            <a:r>
              <a:rPr lang="ro-RO" dirty="0" err="1"/>
              <a:t>citiă</a:t>
            </a:r>
            <a:r>
              <a:rPr lang="ro-RO" dirty="0"/>
              <a:t> într-un pas în model </a:t>
            </a:r>
            <a:r>
              <a:rPr lang="ro-RO" b="1" dirty="0"/>
              <a:t>CR</a:t>
            </a:r>
            <a:r>
              <a:rPr lang="ro-RO" dirty="0"/>
              <a:t> dar în log(N) în model </a:t>
            </a:r>
            <a:r>
              <a:rPr lang="ro-RO" b="1" dirty="0"/>
              <a:t>ER</a:t>
            </a:r>
            <a:r>
              <a:rPr lang="ro-RO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610470-8EAF-4F7A-A01F-4A01D7E782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042985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CEC3-606F-4D19-A153-0AFACEF2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Rețele de configurare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235F2-2A26-41B7-B9DD-74F0C9DC6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Topologii</a:t>
            </a:r>
          </a:p>
          <a:p>
            <a:pPr lvl="1"/>
            <a:r>
              <a:rPr lang="ro-RO" dirty="0"/>
              <a:t>Tablou</a:t>
            </a:r>
          </a:p>
          <a:p>
            <a:pPr lvl="1"/>
            <a:r>
              <a:rPr lang="ro-RO" dirty="0"/>
              <a:t>Arbore</a:t>
            </a:r>
          </a:p>
          <a:p>
            <a:pPr lvl="1"/>
            <a:r>
              <a:rPr lang="ro-RO" dirty="0"/>
              <a:t>Cub</a:t>
            </a:r>
          </a:p>
          <a:p>
            <a:pPr lvl="1"/>
            <a:r>
              <a:rPr lang="ro-RO" dirty="0" err="1"/>
              <a:t>Hipercub</a:t>
            </a:r>
            <a:endParaRPr lang="ro-RO" dirty="0"/>
          </a:p>
          <a:p>
            <a:pPr lvl="1"/>
            <a:endParaRPr lang="ro-RO" dirty="0"/>
          </a:p>
          <a:p>
            <a:r>
              <a:rPr lang="ro-RO" dirty="0"/>
              <a:t>Depinde de</a:t>
            </a:r>
          </a:p>
          <a:p>
            <a:pPr lvl="1"/>
            <a:r>
              <a:rPr lang="ro-RO" dirty="0"/>
              <a:t>Aplicație</a:t>
            </a:r>
          </a:p>
          <a:p>
            <a:pPr lvl="1"/>
            <a:r>
              <a:rPr lang="ro-RO" dirty="0"/>
              <a:t>Performanțe dorite</a:t>
            </a:r>
          </a:p>
          <a:p>
            <a:pPr lvl="1"/>
            <a:r>
              <a:rPr lang="ro-RO" dirty="0"/>
              <a:t>Număr procesoare disponibile</a:t>
            </a:r>
          </a:p>
          <a:p>
            <a:r>
              <a:rPr lang="en-US" dirty="0" err="1"/>
              <a:t>Exemple</a:t>
            </a:r>
            <a:r>
              <a:rPr lang="en-US" dirty="0"/>
              <a:t>: IBM 9000, Cray C90, Fujitsu VP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DB368-A379-4C84-ADBF-3F2EEA0DF7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321475-A005-4095-93F5-F86DB1493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235" y="1081088"/>
            <a:ext cx="3952308" cy="427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35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9517-1C9D-4E13-8F5B-ED3E1C11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MISD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506BE-343C-40DB-8C1C-AEC9321D7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387470-2DB6-468B-B51B-16B230AE7A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ED7E43C-4E6D-41B9-83D3-BBF1B1C37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15000" y="3330575"/>
            <a:ext cx="3200400" cy="240188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1B2B4A8-2B8B-49B7-83B6-B7FB33ED32F4}"/>
              </a:ext>
            </a:extLst>
          </p:cNvPr>
          <p:cNvGrpSpPr/>
          <p:nvPr/>
        </p:nvGrpSpPr>
        <p:grpSpPr>
          <a:xfrm flipH="1">
            <a:off x="539552" y="2660056"/>
            <a:ext cx="4752528" cy="3479529"/>
            <a:chOff x="467544" y="1952836"/>
            <a:chExt cx="4032448" cy="295232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C9EA591-5AF6-4DBA-A848-D6439DD5F646}"/>
                </a:ext>
              </a:extLst>
            </p:cNvPr>
            <p:cNvSpPr/>
            <p:nvPr/>
          </p:nvSpPr>
          <p:spPr bwMode="auto">
            <a:xfrm>
              <a:off x="467544" y="3140968"/>
              <a:ext cx="648072" cy="648072"/>
            </a:xfrm>
            <a:prstGeom prst="roundRect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ro-RO" dirty="0">
                  <a:solidFill>
                    <a:srgbClr val="FFFFFF"/>
                  </a:solidFill>
                  <a:latin typeface="Times" charset="0"/>
                </a:rPr>
                <a:t>M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" charset="0"/>
              </a:endParaRPr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440D7EA9-FD31-4351-9F1D-0670FF102E9F}"/>
                </a:ext>
              </a:extLst>
            </p:cNvPr>
            <p:cNvSpPr/>
            <p:nvPr/>
          </p:nvSpPr>
          <p:spPr bwMode="auto">
            <a:xfrm rot="18585024">
              <a:off x="1019228" y="2732343"/>
              <a:ext cx="1270666" cy="15784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D2C69CF6-0AE0-482F-A8E7-C23CC6C19AED}"/>
                </a:ext>
              </a:extLst>
            </p:cNvPr>
            <p:cNvSpPr/>
            <p:nvPr/>
          </p:nvSpPr>
          <p:spPr bwMode="auto">
            <a:xfrm rot="2557937" flipV="1">
              <a:off x="1039526" y="4054472"/>
              <a:ext cx="1270666" cy="15784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70B114DF-DB32-4D20-88BC-CD6F17F60005}"/>
                </a:ext>
              </a:extLst>
            </p:cNvPr>
            <p:cNvSpPr/>
            <p:nvPr/>
          </p:nvSpPr>
          <p:spPr bwMode="auto">
            <a:xfrm>
              <a:off x="1187624" y="3429000"/>
              <a:ext cx="933874" cy="15784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1" name="Left Arrow 10">
              <a:extLst>
                <a:ext uri="{FF2B5EF4-FFF2-40B4-BE49-F238E27FC236}">
                  <a16:creationId xmlns:a16="http://schemas.microsoft.com/office/drawing/2014/main" id="{4C482A2E-9EDD-4CE2-A44A-92636990F5EC}"/>
                </a:ext>
              </a:extLst>
            </p:cNvPr>
            <p:cNvSpPr/>
            <p:nvPr/>
          </p:nvSpPr>
          <p:spPr bwMode="auto">
            <a:xfrm>
              <a:off x="2987824" y="2132856"/>
              <a:ext cx="720080" cy="288032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2" name="Left Arrow 11">
              <a:extLst>
                <a:ext uri="{FF2B5EF4-FFF2-40B4-BE49-F238E27FC236}">
                  <a16:creationId xmlns:a16="http://schemas.microsoft.com/office/drawing/2014/main" id="{4B6952D8-8920-4CA1-A754-3EF485E4C49D}"/>
                </a:ext>
              </a:extLst>
            </p:cNvPr>
            <p:cNvSpPr/>
            <p:nvPr/>
          </p:nvSpPr>
          <p:spPr bwMode="auto">
            <a:xfrm>
              <a:off x="2987824" y="3284984"/>
              <a:ext cx="720080" cy="288032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3" name="Left Arrow 12">
              <a:extLst>
                <a:ext uri="{FF2B5EF4-FFF2-40B4-BE49-F238E27FC236}">
                  <a16:creationId xmlns:a16="http://schemas.microsoft.com/office/drawing/2014/main" id="{E99F8B55-0B97-435F-B929-884A46E2ADD0}"/>
                </a:ext>
              </a:extLst>
            </p:cNvPr>
            <p:cNvSpPr/>
            <p:nvPr/>
          </p:nvSpPr>
          <p:spPr bwMode="auto">
            <a:xfrm>
              <a:off x="2987824" y="4437112"/>
              <a:ext cx="720080" cy="288032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493F83A4-8358-445C-8A33-F004A6E7A4F8}"/>
                    </a:ext>
                  </a:extLst>
                </p:cNvPr>
                <p:cNvSpPr/>
                <p:nvPr/>
              </p:nvSpPr>
              <p:spPr bwMode="auto">
                <a:xfrm>
                  <a:off x="2195736" y="1952836"/>
                  <a:ext cx="648072" cy="648072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o-RO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b="0" i="1" smtClean="0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ro-RO" b="0" i="1" smtClean="0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" charset="0"/>
                  </a:endParaRPr>
                </a:p>
              </p:txBody>
            </p:sp>
          </mc:Choice>
          <mc:Fallback xmlns="">
            <p:sp>
              <p:nvSpPr>
                <p:cNvPr id="14" name="Rounded 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95736" y="1952836"/>
                  <a:ext cx="648072" cy="648072"/>
                </a:xfrm>
                <a:prstGeom prst="roundRect">
                  <a:avLst/>
                </a:prstGeom>
                <a:blipFill rotWithShape="1">
                  <a:blip r:embed="rId4" cstate="print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69127035-B3A5-4860-8ECD-3460C0FFFA45}"/>
                    </a:ext>
                  </a:extLst>
                </p:cNvPr>
                <p:cNvSpPr/>
                <p:nvPr/>
              </p:nvSpPr>
              <p:spPr bwMode="auto">
                <a:xfrm>
                  <a:off x="2195736" y="3140968"/>
                  <a:ext cx="648072" cy="648072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o-RO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ro-RO" b="0" i="1" smtClean="0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FFFF"/>
                    </a:solidFill>
                    <a:latin typeface="Times" charset="0"/>
                  </a:endParaRPr>
                </a:p>
              </p:txBody>
            </p:sp>
          </mc:Choice>
          <mc:Fallback xmlns="">
            <p:sp>
              <p:nvSpPr>
                <p:cNvPr id="15" name="Rounded 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95736" y="3140968"/>
                  <a:ext cx="648072" cy="648072"/>
                </a:xfrm>
                <a:prstGeom prst="roundRect">
                  <a:avLst/>
                </a:prstGeom>
                <a:blipFill rotWithShape="1">
                  <a:blip r:embed="rId5" cstate="print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4A5DB2AB-218E-48FA-B3CD-A47DB2D8DE6F}"/>
                    </a:ext>
                  </a:extLst>
                </p:cNvPr>
                <p:cNvSpPr/>
                <p:nvPr/>
              </p:nvSpPr>
              <p:spPr bwMode="auto">
                <a:xfrm>
                  <a:off x="2195736" y="4257092"/>
                  <a:ext cx="648072" cy="648072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o-RO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ro-RO" b="0" i="1" smtClean="0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FFFF"/>
                    </a:solidFill>
                    <a:latin typeface="Times" charset="0"/>
                  </a:endParaRPr>
                </a:p>
              </p:txBody>
            </p:sp>
          </mc:Choice>
          <mc:Fallback xmlns="">
            <p:sp>
              <p:nvSpPr>
                <p:cNvPr id="16" name="Rounded 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95736" y="4257092"/>
                  <a:ext cx="648072" cy="648072"/>
                </a:xfrm>
                <a:prstGeom prst="roundRect">
                  <a:avLst/>
                </a:prstGeom>
                <a:blipFill rotWithShape="1">
                  <a:blip r:embed="rId6" cstate="print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D469D150-6300-4C46-AD39-316B6426A88D}"/>
                    </a:ext>
                  </a:extLst>
                </p:cNvPr>
                <p:cNvSpPr/>
                <p:nvPr/>
              </p:nvSpPr>
              <p:spPr bwMode="auto">
                <a:xfrm>
                  <a:off x="3851920" y="1952836"/>
                  <a:ext cx="648072" cy="648072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o-RO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b="0" i="1" smtClean="0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ro-RO" i="1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FFFF"/>
                    </a:solidFill>
                    <a:latin typeface="Times" charset="0"/>
                  </a:endParaRPr>
                </a:p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" charset="0"/>
                  </a:endParaRPr>
                </a:p>
              </p:txBody>
            </p:sp>
          </mc:Choice>
          <mc:Fallback xmlns="">
            <p:sp>
              <p:nvSpPr>
                <p:cNvPr id="17" name="Rounded 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51920" y="1952836"/>
                  <a:ext cx="648072" cy="648072"/>
                </a:xfrm>
                <a:prstGeom prst="roundRect">
                  <a:avLst/>
                </a:prstGeom>
                <a:blipFill rotWithShape="1">
                  <a:blip r:embed="rId7" cstate="print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3EE3D171-CD74-499A-A62B-A169DAC0081E}"/>
                    </a:ext>
                  </a:extLst>
                </p:cNvPr>
                <p:cNvSpPr/>
                <p:nvPr/>
              </p:nvSpPr>
              <p:spPr bwMode="auto">
                <a:xfrm>
                  <a:off x="3851920" y="3140968"/>
                  <a:ext cx="648072" cy="648072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o-RO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ro-RO" b="0" i="1" smtClean="0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FFFF"/>
                    </a:solidFill>
                    <a:latin typeface="Times" charset="0"/>
                  </a:endParaRPr>
                </a:p>
                <a:p>
                  <a:endParaRPr lang="en-US" dirty="0">
                    <a:solidFill>
                      <a:srgbClr val="FFFFFF"/>
                    </a:solidFill>
                    <a:latin typeface="Times" charset="0"/>
                  </a:endParaRPr>
                </a:p>
              </p:txBody>
            </p:sp>
          </mc:Choice>
          <mc:Fallback xmlns="">
            <p:sp>
              <p:nvSpPr>
                <p:cNvPr id="18" name="Rounded 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51920" y="3140968"/>
                  <a:ext cx="648072" cy="648072"/>
                </a:xfrm>
                <a:prstGeom prst="roundRect">
                  <a:avLst/>
                </a:prstGeom>
                <a:blipFill rotWithShape="1">
                  <a:blip r:embed="rId8" cstate="print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3B712D4C-2E02-4E65-AB7F-C259F9D8D547}"/>
                    </a:ext>
                  </a:extLst>
                </p:cNvPr>
                <p:cNvSpPr/>
                <p:nvPr/>
              </p:nvSpPr>
              <p:spPr bwMode="auto">
                <a:xfrm>
                  <a:off x="3851920" y="4257092"/>
                  <a:ext cx="648072" cy="648072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o-RO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ro-RO" b="0" i="1" smtClean="0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FFFF"/>
                    </a:solidFill>
                    <a:latin typeface="Times" charset="0"/>
                  </a:endParaRPr>
                </a:p>
                <a:p>
                  <a:endParaRPr lang="en-US" dirty="0">
                    <a:solidFill>
                      <a:srgbClr val="FFFFFF"/>
                    </a:solidFill>
                    <a:latin typeface="Times" charset="0"/>
                  </a:endParaRPr>
                </a:p>
              </p:txBody>
            </p:sp>
          </mc:Choice>
          <mc:Fallback xmlns="">
            <p:sp>
              <p:nvSpPr>
                <p:cNvPr id="19" name="Rounded 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51920" y="4257092"/>
                  <a:ext cx="648072" cy="648072"/>
                </a:xfrm>
                <a:prstGeom prst="roundRect">
                  <a:avLst/>
                </a:prstGeom>
                <a:blipFill rotWithShape="1">
                  <a:blip r:embed="rId9" cstate="print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30039E5-FAAF-46D3-BAD2-0F5D34F3B663}"/>
                </a:ext>
              </a:extLst>
            </p:cNvPr>
            <p:cNvCxnSpPr/>
            <p:nvPr/>
          </p:nvCxnSpPr>
          <p:spPr bwMode="auto">
            <a:xfrm>
              <a:off x="2375756" y="4005064"/>
              <a:ext cx="1836204" cy="0"/>
            </a:xfrm>
            <a:prstGeom prst="line">
              <a:avLst/>
            </a:prstGeom>
            <a:ln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5445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1C21B-F1D3-4170-A890-B8691890E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Punctaje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CF7B7-ACA9-427A-82FB-767222FD1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725" y="1257992"/>
            <a:ext cx="8524875" cy="5091113"/>
          </a:xfrm>
        </p:spPr>
        <p:txBody>
          <a:bodyPr/>
          <a:lstStyle/>
          <a:p>
            <a:pPr marL="0" indent="0">
              <a:buNone/>
            </a:pPr>
            <a:r>
              <a:rPr lang="ro-RO" sz="4400" dirty="0"/>
              <a:t>2p Laborator</a:t>
            </a:r>
          </a:p>
          <a:p>
            <a:pPr marL="0" indent="0">
              <a:buNone/>
            </a:pPr>
            <a:r>
              <a:rPr lang="ro-RO" sz="4400" dirty="0"/>
              <a:t>4p Teme</a:t>
            </a:r>
            <a:endParaRPr lang="en-US" sz="4400" dirty="0"/>
          </a:p>
          <a:p>
            <a:pPr lvl="1"/>
            <a:r>
              <a:rPr lang="ro-RO" sz="4000" dirty="0"/>
              <a:t> Minim 3p pentru intrare în examen</a:t>
            </a:r>
          </a:p>
          <a:p>
            <a:pPr marL="0" indent="0">
              <a:buNone/>
            </a:pPr>
            <a:r>
              <a:rPr lang="ro-RO" sz="4400" dirty="0"/>
              <a:t>4p Examen</a:t>
            </a:r>
          </a:p>
          <a:p>
            <a:pPr lvl="1"/>
            <a:r>
              <a:rPr lang="ro-RO" sz="4000" dirty="0"/>
              <a:t>Minim 2p</a:t>
            </a:r>
            <a:endParaRPr lang="en-US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BA16B-B179-4B18-A65B-0A36763F8C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850693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A689-ED54-4A3A-A866-56FA5BA2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MIMD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97CBF-A264-4DB3-B5E8-E8D327332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CC732-7671-4468-A203-B6E54C9E0D9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8124AB0-C420-4DA1-A9A5-9266E8AF1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29200" y="3292475"/>
            <a:ext cx="4114800" cy="2301875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2BC0519-6F00-4A3A-BE80-A94FB871275B}"/>
              </a:ext>
            </a:extLst>
          </p:cNvPr>
          <p:cNvGrpSpPr/>
          <p:nvPr/>
        </p:nvGrpSpPr>
        <p:grpSpPr>
          <a:xfrm>
            <a:off x="583271" y="3024468"/>
            <a:ext cx="4141129" cy="2924812"/>
            <a:chOff x="583271" y="2952460"/>
            <a:chExt cx="4141129" cy="29248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DF47B4E0-66CD-4C72-903E-1BA167251CCB}"/>
                    </a:ext>
                  </a:extLst>
                </p:cNvPr>
                <p:cNvSpPr/>
                <p:nvPr/>
              </p:nvSpPr>
              <p:spPr bwMode="auto">
                <a:xfrm flipH="1">
                  <a:off x="4083354" y="2952460"/>
                  <a:ext cx="641046" cy="641046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o-RO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ro-RO" b="0" i="1" smtClean="0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FFFF"/>
                    </a:solidFill>
                    <a:latin typeface="Times" charset="0"/>
                  </a:endParaRPr>
                </a:p>
              </p:txBody>
            </p:sp>
          </mc:Choice>
          <mc:Fallback xmlns="">
            <p:sp>
              <p:nvSpPr>
                <p:cNvPr id="7" name="Rounded 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flipH="1">
                  <a:off x="4083354" y="2952460"/>
                  <a:ext cx="641046" cy="641046"/>
                </a:xfrm>
                <a:prstGeom prst="roundRect">
                  <a:avLst/>
                </a:prstGeom>
                <a:blipFill rotWithShape="1">
                  <a:blip r:embed="rId4" cstate="print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Left Arrow 10">
              <a:extLst>
                <a:ext uri="{FF2B5EF4-FFF2-40B4-BE49-F238E27FC236}">
                  <a16:creationId xmlns:a16="http://schemas.microsoft.com/office/drawing/2014/main" id="{F21E12C9-FB90-46CB-A985-AF84CC29D18C}"/>
                </a:ext>
              </a:extLst>
            </p:cNvPr>
            <p:cNvSpPr/>
            <p:nvPr/>
          </p:nvSpPr>
          <p:spPr bwMode="auto">
            <a:xfrm flipH="1">
              <a:off x="1422678" y="3135021"/>
              <a:ext cx="712273" cy="284909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9" name="Left Arrow 11">
              <a:extLst>
                <a:ext uri="{FF2B5EF4-FFF2-40B4-BE49-F238E27FC236}">
                  <a16:creationId xmlns:a16="http://schemas.microsoft.com/office/drawing/2014/main" id="{88441D09-B9EB-4EC4-A83A-1DDEB21CB8BA}"/>
                </a:ext>
              </a:extLst>
            </p:cNvPr>
            <p:cNvSpPr/>
            <p:nvPr/>
          </p:nvSpPr>
          <p:spPr bwMode="auto">
            <a:xfrm flipH="1">
              <a:off x="1420582" y="4274658"/>
              <a:ext cx="712273" cy="284909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0" name="Left Arrow 12">
              <a:extLst>
                <a:ext uri="{FF2B5EF4-FFF2-40B4-BE49-F238E27FC236}">
                  <a16:creationId xmlns:a16="http://schemas.microsoft.com/office/drawing/2014/main" id="{2830FD38-F666-4B66-A56A-50275E58DB6D}"/>
                </a:ext>
              </a:extLst>
            </p:cNvPr>
            <p:cNvSpPr/>
            <p:nvPr/>
          </p:nvSpPr>
          <p:spPr bwMode="auto">
            <a:xfrm flipH="1">
              <a:off x="1420582" y="5414295"/>
              <a:ext cx="712273" cy="284909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ounded Rectangle 13">
                  <a:extLst>
                    <a:ext uri="{FF2B5EF4-FFF2-40B4-BE49-F238E27FC236}">
                      <a16:creationId xmlns:a16="http://schemas.microsoft.com/office/drawing/2014/main" id="{49D19E91-C833-4270-A62E-D38C257F98CB}"/>
                    </a:ext>
                  </a:extLst>
                </p:cNvPr>
                <p:cNvSpPr/>
                <p:nvPr/>
              </p:nvSpPr>
              <p:spPr bwMode="auto">
                <a:xfrm flipH="1">
                  <a:off x="2333312" y="2956953"/>
                  <a:ext cx="641046" cy="641046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o-RO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b="0" i="1" smtClean="0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ro-RO" b="0" i="1" smtClean="0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" charset="0"/>
                  </a:endParaRPr>
                </a:p>
              </p:txBody>
            </p:sp>
          </mc:Choice>
          <mc:Fallback xmlns="">
            <p:sp>
              <p:nvSpPr>
                <p:cNvPr id="14" name="Rounded 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flipH="1">
                  <a:off x="2333312" y="2956953"/>
                  <a:ext cx="641046" cy="641046"/>
                </a:xfrm>
                <a:prstGeom prst="roundRect">
                  <a:avLst/>
                </a:prstGeom>
                <a:blipFill rotWithShape="1">
                  <a:blip r:embed="rId5" cstate="print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ounded Rectangle 14">
                  <a:extLst>
                    <a:ext uri="{FF2B5EF4-FFF2-40B4-BE49-F238E27FC236}">
                      <a16:creationId xmlns:a16="http://schemas.microsoft.com/office/drawing/2014/main" id="{8585E3D5-E67C-425B-9256-464E22C93A51}"/>
                    </a:ext>
                  </a:extLst>
                </p:cNvPr>
                <p:cNvSpPr/>
                <p:nvPr/>
              </p:nvSpPr>
              <p:spPr bwMode="auto">
                <a:xfrm flipH="1">
                  <a:off x="2329120" y="4096589"/>
                  <a:ext cx="641046" cy="641046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o-RO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ro-RO" b="0" i="1" smtClean="0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FFFF"/>
                    </a:solidFill>
                    <a:latin typeface="Times" charset="0"/>
                  </a:endParaRPr>
                </a:p>
              </p:txBody>
            </p:sp>
          </mc:Choice>
          <mc:Fallback xmlns="">
            <p:sp>
              <p:nvSpPr>
                <p:cNvPr id="15" name="Rounded 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flipH="1">
                  <a:off x="2329120" y="4096589"/>
                  <a:ext cx="641046" cy="641046"/>
                </a:xfrm>
                <a:prstGeom prst="roundRect">
                  <a:avLst/>
                </a:prstGeom>
                <a:blipFill rotWithShape="1">
                  <a:blip r:embed="rId6" cstate="print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5">
                  <a:extLst>
                    <a:ext uri="{FF2B5EF4-FFF2-40B4-BE49-F238E27FC236}">
                      <a16:creationId xmlns:a16="http://schemas.microsoft.com/office/drawing/2014/main" id="{D0D7E29C-F3B1-4737-8F33-52C53C3BCA93}"/>
                    </a:ext>
                  </a:extLst>
                </p:cNvPr>
                <p:cNvSpPr/>
                <p:nvPr/>
              </p:nvSpPr>
              <p:spPr bwMode="auto">
                <a:xfrm flipH="1">
                  <a:off x="2329120" y="5236226"/>
                  <a:ext cx="641046" cy="641046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o-RO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ro-RO" b="0" i="1" smtClean="0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FFFF"/>
                    </a:solidFill>
                    <a:latin typeface="Times" charset="0"/>
                  </a:endParaRPr>
                </a:p>
              </p:txBody>
            </p:sp>
          </mc:Choice>
          <mc:Fallback xmlns="">
            <p:sp>
              <p:nvSpPr>
                <p:cNvPr id="16" name="Rounded 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flipH="1">
                  <a:off x="2329120" y="5236226"/>
                  <a:ext cx="641046" cy="641046"/>
                </a:xfrm>
                <a:prstGeom prst="roundRect">
                  <a:avLst/>
                </a:prstGeom>
                <a:blipFill rotWithShape="1">
                  <a:blip r:embed="rId7" cstate="print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6">
                  <a:extLst>
                    <a:ext uri="{FF2B5EF4-FFF2-40B4-BE49-F238E27FC236}">
                      <a16:creationId xmlns:a16="http://schemas.microsoft.com/office/drawing/2014/main" id="{5D6E38AF-B3AF-43DD-B2D6-34364C00B65D}"/>
                    </a:ext>
                  </a:extLst>
                </p:cNvPr>
                <p:cNvSpPr/>
                <p:nvPr/>
              </p:nvSpPr>
              <p:spPr bwMode="auto">
                <a:xfrm flipH="1">
                  <a:off x="583271" y="2956953"/>
                  <a:ext cx="641046" cy="641046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o-RO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b="0" i="1" smtClean="0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ro-RO" i="1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FFFF"/>
                    </a:solidFill>
                    <a:latin typeface="Times" charset="0"/>
                  </a:endParaRPr>
                </a:p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" charset="0"/>
                  </a:endParaRPr>
                </a:p>
              </p:txBody>
            </p:sp>
          </mc:Choice>
          <mc:Fallback xmlns="">
            <p:sp>
              <p:nvSpPr>
                <p:cNvPr id="17" name="Rounded 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flipH="1">
                  <a:off x="583271" y="2956953"/>
                  <a:ext cx="641046" cy="641046"/>
                </a:xfrm>
                <a:prstGeom prst="roundRect">
                  <a:avLst/>
                </a:prstGeom>
                <a:blipFill rotWithShape="1">
                  <a:blip r:embed="rId8" cstate="print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ounded Rectangle 17">
                  <a:extLst>
                    <a:ext uri="{FF2B5EF4-FFF2-40B4-BE49-F238E27FC236}">
                      <a16:creationId xmlns:a16="http://schemas.microsoft.com/office/drawing/2014/main" id="{29A01939-9A35-4289-A9A6-3EB51FF20A5C}"/>
                    </a:ext>
                  </a:extLst>
                </p:cNvPr>
                <p:cNvSpPr/>
                <p:nvPr/>
              </p:nvSpPr>
              <p:spPr bwMode="auto">
                <a:xfrm flipH="1">
                  <a:off x="583271" y="4096589"/>
                  <a:ext cx="641046" cy="641046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o-RO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ro-RO" b="0" i="1" smtClean="0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FFFF"/>
                    </a:solidFill>
                    <a:latin typeface="Times" charset="0"/>
                  </a:endParaRPr>
                </a:p>
                <a:p>
                  <a:endParaRPr lang="en-US" dirty="0">
                    <a:solidFill>
                      <a:srgbClr val="FFFFFF"/>
                    </a:solidFill>
                    <a:latin typeface="Times" charset="0"/>
                  </a:endParaRPr>
                </a:p>
              </p:txBody>
            </p:sp>
          </mc:Choice>
          <mc:Fallback xmlns="">
            <p:sp>
              <p:nvSpPr>
                <p:cNvPr id="18" name="Rounded 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flipH="1">
                  <a:off x="583271" y="4096589"/>
                  <a:ext cx="641046" cy="641046"/>
                </a:xfrm>
                <a:prstGeom prst="roundRect">
                  <a:avLst/>
                </a:prstGeom>
                <a:blipFill rotWithShape="1">
                  <a:blip r:embed="rId9" cstate="print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8">
                  <a:extLst>
                    <a:ext uri="{FF2B5EF4-FFF2-40B4-BE49-F238E27FC236}">
                      <a16:creationId xmlns:a16="http://schemas.microsoft.com/office/drawing/2014/main" id="{A9A849E4-18F6-41DA-86DA-E0DB0F0BC90C}"/>
                    </a:ext>
                  </a:extLst>
                </p:cNvPr>
                <p:cNvSpPr/>
                <p:nvPr/>
              </p:nvSpPr>
              <p:spPr bwMode="auto">
                <a:xfrm flipH="1">
                  <a:off x="583271" y="5236226"/>
                  <a:ext cx="641046" cy="641046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o-RO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ro-RO" b="0" i="1" smtClean="0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FFFF"/>
                    </a:solidFill>
                    <a:latin typeface="Times" charset="0"/>
                  </a:endParaRPr>
                </a:p>
              </p:txBody>
            </p:sp>
          </mc:Choice>
          <mc:Fallback xmlns="">
            <p:sp>
              <p:nvSpPr>
                <p:cNvPr id="19" name="Rounded 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flipH="1">
                  <a:off x="583271" y="5236226"/>
                  <a:ext cx="641046" cy="641046"/>
                </a:xfrm>
                <a:prstGeom prst="roundRect">
                  <a:avLst/>
                </a:prstGeom>
                <a:blipFill rotWithShape="1">
                  <a:blip r:embed="rId10" cstate="print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EB1E6E-2549-4C52-A8F6-2199C68B7247}"/>
                </a:ext>
              </a:extLst>
            </p:cNvPr>
            <p:cNvCxnSpPr/>
            <p:nvPr/>
          </p:nvCxnSpPr>
          <p:spPr bwMode="auto">
            <a:xfrm flipH="1">
              <a:off x="868180" y="4986931"/>
              <a:ext cx="3527313" cy="0"/>
            </a:xfrm>
            <a:prstGeom prst="line">
              <a:avLst/>
            </a:prstGeom>
            <a:ln>
              <a:prstDash val="sysDot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ounded Rectangle 20">
                  <a:extLst>
                    <a:ext uri="{FF2B5EF4-FFF2-40B4-BE49-F238E27FC236}">
                      <a16:creationId xmlns:a16="http://schemas.microsoft.com/office/drawing/2014/main" id="{4161B00F-8186-496D-B183-E07EBCB0B643}"/>
                    </a:ext>
                  </a:extLst>
                </p:cNvPr>
                <p:cNvSpPr/>
                <p:nvPr/>
              </p:nvSpPr>
              <p:spPr bwMode="auto">
                <a:xfrm flipH="1">
                  <a:off x="4074970" y="4058339"/>
                  <a:ext cx="641046" cy="641046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o-RO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ro-RO" b="0" i="1" smtClean="0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FFFF"/>
                    </a:solidFill>
                    <a:latin typeface="Times" charset="0"/>
                  </a:endParaRPr>
                </a:p>
              </p:txBody>
            </p:sp>
          </mc:Choice>
          <mc:Fallback xmlns="">
            <p:sp>
              <p:nvSpPr>
                <p:cNvPr id="21" name="Rounded 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flipH="1">
                  <a:off x="4074970" y="4058339"/>
                  <a:ext cx="641046" cy="641046"/>
                </a:xfrm>
                <a:prstGeom prst="roundRect">
                  <a:avLst/>
                </a:prstGeom>
                <a:blipFill rotWithShape="1">
                  <a:blip r:embed="rId11" cstate="print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ounded Rectangle 21">
                  <a:extLst>
                    <a:ext uri="{FF2B5EF4-FFF2-40B4-BE49-F238E27FC236}">
                      <a16:creationId xmlns:a16="http://schemas.microsoft.com/office/drawing/2014/main" id="{0E870C4A-BEB6-45B6-B41F-354F47974143}"/>
                    </a:ext>
                  </a:extLst>
                </p:cNvPr>
                <p:cNvSpPr/>
                <p:nvPr/>
              </p:nvSpPr>
              <p:spPr bwMode="auto">
                <a:xfrm flipH="1">
                  <a:off x="4074970" y="5164218"/>
                  <a:ext cx="641046" cy="641046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o-RO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b="0" i="1" smtClean="0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ro-RO" b="0" i="1" smtClean="0">
                                <a:solidFill>
                                  <a:srgbClr val="FFFFFF"/>
                                </a:solidFill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" charset="0"/>
                  </a:endParaRPr>
                </a:p>
              </p:txBody>
            </p:sp>
          </mc:Choice>
          <mc:Fallback xmlns="">
            <p:sp>
              <p:nvSpPr>
                <p:cNvPr id="22" name="Rounded 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flipH="1">
                  <a:off x="4074970" y="5164218"/>
                  <a:ext cx="641046" cy="641046"/>
                </a:xfrm>
                <a:prstGeom prst="roundRect">
                  <a:avLst/>
                </a:prstGeom>
                <a:blipFill rotWithShape="1">
                  <a:blip r:embed="rId12" cstate="print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Left Arrow 24">
              <a:extLst>
                <a:ext uri="{FF2B5EF4-FFF2-40B4-BE49-F238E27FC236}">
                  <a16:creationId xmlns:a16="http://schemas.microsoft.com/office/drawing/2014/main" id="{D85031D6-9C2E-4C50-904F-9A24CAB79AC1}"/>
                </a:ext>
              </a:extLst>
            </p:cNvPr>
            <p:cNvSpPr/>
            <p:nvPr/>
          </p:nvSpPr>
          <p:spPr bwMode="auto">
            <a:xfrm>
              <a:off x="3172719" y="3140968"/>
              <a:ext cx="712273" cy="284909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1" name="Left Arrow 25">
              <a:extLst>
                <a:ext uri="{FF2B5EF4-FFF2-40B4-BE49-F238E27FC236}">
                  <a16:creationId xmlns:a16="http://schemas.microsoft.com/office/drawing/2014/main" id="{AFE9C4F2-3E88-4E35-95AE-F4DB7D263697}"/>
                </a:ext>
              </a:extLst>
            </p:cNvPr>
            <p:cNvSpPr/>
            <p:nvPr/>
          </p:nvSpPr>
          <p:spPr bwMode="auto">
            <a:xfrm>
              <a:off x="3166431" y="4280605"/>
              <a:ext cx="712273" cy="284909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2" name="Left Arrow 26">
              <a:extLst>
                <a:ext uri="{FF2B5EF4-FFF2-40B4-BE49-F238E27FC236}">
                  <a16:creationId xmlns:a16="http://schemas.microsoft.com/office/drawing/2014/main" id="{F18B0263-73CE-4315-B3AC-7863EF71AD50}"/>
                </a:ext>
              </a:extLst>
            </p:cNvPr>
            <p:cNvSpPr/>
            <p:nvPr/>
          </p:nvSpPr>
          <p:spPr bwMode="auto">
            <a:xfrm>
              <a:off x="3166431" y="5420242"/>
              <a:ext cx="712273" cy="284909"/>
            </a:xfrm>
            <a:prstGeom prst="lef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840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A7731-4F29-4A46-956E-28BFEB67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Memorie Partajată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EB07-DC04-4FFE-8550-35F1572DD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Uniform Memory Access</a:t>
            </a:r>
            <a:endParaRPr lang="ro-RO" dirty="0"/>
          </a:p>
          <a:p>
            <a:pPr lvl="1"/>
            <a:r>
              <a:rPr lang="ro-RO" b="1" dirty="0"/>
              <a:t>UMA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9ACE18-7A5B-48B4-A0AD-F040F8F06C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BBA67C4-B158-4AF5-B879-1D84106A0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34910" y="3285511"/>
            <a:ext cx="4114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46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96C4-7953-4E18-BCBF-2195BB03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Memorie Partajată - Acces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A25E4-7EF8-43A6-9E7F-FFAE0B3BB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66C1F-4660-4B1E-91C7-34192C9EDC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B440F4-1F24-4881-9778-96E959CD2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685" y="2708920"/>
            <a:ext cx="609600" cy="533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ro-RO" dirty="0"/>
              <a:t>M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11C332-7649-4E12-A82F-204D5BF43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9029" y="2708920"/>
            <a:ext cx="609600" cy="533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ro-RO" dirty="0"/>
              <a:t>M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8B4770-B351-4AD7-BA6D-34B774C2F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685" y="3615680"/>
            <a:ext cx="609600" cy="533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ro-RO" dirty="0"/>
              <a:t>M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71376D-9299-42F2-9D2C-5A3BE90B8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2617" y="3615680"/>
            <a:ext cx="609600" cy="533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ro-RO" dirty="0"/>
              <a:t>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EDD93A-DE45-4198-BF70-F1FF22744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1374" y="2708920"/>
            <a:ext cx="609600" cy="533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ro-RO" dirty="0"/>
              <a:t>M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44B966-028A-4315-9793-4EA175302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6296" y="3615680"/>
            <a:ext cx="609600" cy="533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ro-RO" dirty="0"/>
              <a:t>M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28F0D5-1A6A-447F-A2FE-9E1C66673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3718" y="2708920"/>
            <a:ext cx="609600" cy="533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ro-RO" dirty="0"/>
              <a:t>M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3E8CED-E3E3-4271-9FAF-1675D6BC5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944" y="3615680"/>
            <a:ext cx="609600" cy="533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ro-RO" dirty="0"/>
              <a:t>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53254A-4FFC-4D0C-8CF8-AC13A1FCB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6062" y="2708920"/>
            <a:ext cx="609600" cy="533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ro-RO" dirty="0"/>
              <a:t>M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75374E-919E-4DC8-BBFA-60E59E21D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413" y="3615680"/>
            <a:ext cx="609600" cy="533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ro-RO" dirty="0"/>
              <a:t>M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B9F3B2-0BF6-41A0-965D-7D19527E9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6345" y="3615680"/>
            <a:ext cx="609600" cy="533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ro-RO" dirty="0"/>
              <a:t>M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CDF08D-7637-4AA8-BD27-D07E08A8D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8407" y="2708920"/>
            <a:ext cx="609600" cy="533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ro-RO" dirty="0"/>
              <a:t>M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B354F5-3140-4EF7-9ECA-2AF7AD6BB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0752" y="2708920"/>
            <a:ext cx="609600" cy="533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ro-RO" dirty="0"/>
              <a:t>M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7DC190-18D8-44A7-9AFD-6940F2042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280" y="3615680"/>
            <a:ext cx="609600" cy="533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ro-RO" dirty="0"/>
              <a:t>M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694E66-5F7A-4ABC-B087-155744F71AB6}"/>
              </a:ext>
            </a:extLst>
          </p:cNvPr>
          <p:cNvGrpSpPr/>
          <p:nvPr/>
        </p:nvGrpSpPr>
        <p:grpSpPr>
          <a:xfrm>
            <a:off x="2927041" y="5229199"/>
            <a:ext cx="3289919" cy="722421"/>
            <a:chOff x="2971800" y="5229199"/>
            <a:chExt cx="3289919" cy="72242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DE8CF8-9A75-47EB-9096-93585108C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800" y="5229199"/>
              <a:ext cx="825624" cy="72242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ro-RO" dirty="0"/>
                <a:t>CPU</a:t>
              </a:r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DE8E1D8-B14F-475B-A0F5-87CE3B8C8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949" y="5229200"/>
              <a:ext cx="825623" cy="7224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ro-RO" dirty="0"/>
                <a:t>CPU</a:t>
              </a:r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56065FD-1892-4E7B-90C5-5B5BE6621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6096" y="5229200"/>
              <a:ext cx="825623" cy="7224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ro-RO" dirty="0"/>
                <a:t>CPU</a:t>
              </a:r>
              <a:endParaRPr lang="en-US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1F941AA-FBAC-47C5-8E2B-4A4A18BBF499}"/>
              </a:ext>
            </a:extLst>
          </p:cNvPr>
          <p:cNvSpPr/>
          <p:nvPr/>
        </p:nvSpPr>
        <p:spPr bwMode="auto">
          <a:xfrm>
            <a:off x="755576" y="2492896"/>
            <a:ext cx="7344816" cy="194421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D6AEB7-19FF-4ED8-97B4-F6D30E3AABA6}"/>
              </a:ext>
            </a:extLst>
          </p:cNvPr>
          <p:cNvCxnSpPr>
            <a:stCxn id="20" idx="0"/>
            <a:endCxn id="8" idx="2"/>
          </p:cNvCxnSpPr>
          <p:nvPr/>
        </p:nvCxnSpPr>
        <p:spPr bwMode="auto">
          <a:xfrm flipH="1" flipV="1">
            <a:off x="2317417" y="4149080"/>
            <a:ext cx="1022436" cy="1080119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04F95C7-03C2-4CD5-8AA1-9760DB0EEB80}"/>
              </a:ext>
            </a:extLst>
          </p:cNvPr>
          <p:cNvCxnSpPr>
            <a:stCxn id="21" idx="0"/>
            <a:endCxn id="12" idx="2"/>
          </p:cNvCxnSpPr>
          <p:nvPr/>
        </p:nvCxnSpPr>
        <p:spPr bwMode="auto">
          <a:xfrm flipH="1" flipV="1">
            <a:off x="4372744" y="4149080"/>
            <a:ext cx="199258" cy="108012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F57E99-63AA-42ED-8A6B-551CB1DCE836}"/>
              </a:ext>
            </a:extLst>
          </p:cNvPr>
          <p:cNvCxnSpPr>
            <a:stCxn id="22" idx="0"/>
            <a:endCxn id="16" idx="2"/>
          </p:cNvCxnSpPr>
          <p:nvPr/>
        </p:nvCxnSpPr>
        <p:spPr bwMode="auto">
          <a:xfrm flipV="1">
            <a:off x="5804149" y="3242320"/>
            <a:ext cx="609058" cy="198688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481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FB233-6F65-4686-8090-0A76531D8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Memorie Distribuită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8F6FA-EE0A-476D-8AB6-4D4F1DB8E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err="1"/>
              <a:t>Massively</a:t>
            </a:r>
            <a:r>
              <a:rPr lang="ro-RO" dirty="0"/>
              <a:t> </a:t>
            </a:r>
            <a:r>
              <a:rPr lang="ro-RO" dirty="0" err="1"/>
              <a:t>Parallel</a:t>
            </a:r>
            <a:r>
              <a:rPr lang="ro-RO" dirty="0"/>
              <a:t> </a:t>
            </a:r>
            <a:r>
              <a:rPr lang="ro-RO" dirty="0" err="1"/>
              <a:t>Processors</a:t>
            </a:r>
            <a:endParaRPr lang="ro-RO" dirty="0"/>
          </a:p>
          <a:p>
            <a:r>
              <a:rPr lang="ro-RO" dirty="0" err="1"/>
              <a:t>Network</a:t>
            </a:r>
            <a:r>
              <a:rPr lang="ro-RO" dirty="0"/>
              <a:t> of </a:t>
            </a:r>
            <a:r>
              <a:rPr lang="ro-RO" dirty="0" err="1"/>
              <a:t>workstations</a:t>
            </a:r>
            <a:endParaRPr lang="ro-RO" dirty="0"/>
          </a:p>
          <a:p>
            <a:r>
              <a:rPr lang="en-US" dirty="0"/>
              <a:t>Non-Uniform Memory Access</a:t>
            </a:r>
            <a:endParaRPr lang="ro-RO" dirty="0"/>
          </a:p>
          <a:p>
            <a:pPr lvl="1"/>
            <a:r>
              <a:rPr lang="ro-RO" b="1" dirty="0"/>
              <a:t>NUMA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DCFDB-858B-4926-8B8B-5ADE723179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32A7C8BE-6B5C-40D6-B97D-5195B2B78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87900" y="2060575"/>
            <a:ext cx="4114800" cy="1666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3443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13E0-66E8-4B77-A4BD-CA1C48FD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Memorie Distribuită - Acces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A631D-0929-4E4A-9266-FE46B430E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9FBAE8-429B-4635-B5F4-2426565DA4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5DAD5C-734F-4FC6-B5A6-8304ED140B6F}"/>
              </a:ext>
            </a:extLst>
          </p:cNvPr>
          <p:cNvGrpSpPr/>
          <p:nvPr/>
        </p:nvGrpSpPr>
        <p:grpSpPr>
          <a:xfrm>
            <a:off x="2699792" y="3429000"/>
            <a:ext cx="1368152" cy="2016224"/>
            <a:chOff x="2411760" y="3068960"/>
            <a:chExt cx="1368152" cy="20162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097965-5EAF-48A3-81D5-5FAC93C68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9792" y="4128896"/>
              <a:ext cx="825624" cy="72242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ro-RO" dirty="0"/>
                <a:t>CPU</a:t>
              </a: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B855A2-5E11-419B-AEBC-923A19CFDD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0272" y="3255640"/>
              <a:ext cx="609600" cy="5334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ro-RO" dirty="0"/>
                <a:t>M</a:t>
              </a: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F6142F-FE0D-4448-B143-836885C73350}"/>
                </a:ext>
              </a:extLst>
            </p:cNvPr>
            <p:cNvSpPr/>
            <p:nvPr/>
          </p:nvSpPr>
          <p:spPr bwMode="auto">
            <a:xfrm>
              <a:off x="2411760" y="3068960"/>
              <a:ext cx="1368152" cy="2016224"/>
            </a:xfrm>
            <a:prstGeom prst="rect">
              <a:avLst/>
            </a:prstGeom>
            <a:noFill/>
            <a:ln w="28575" cap="flat" cmpd="sng" algn="ctr">
              <a:solidFill>
                <a:srgbClr val="DDDDD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BA4368-0D45-4882-9A20-6ABC97A3800E}"/>
              </a:ext>
            </a:extLst>
          </p:cNvPr>
          <p:cNvGrpSpPr/>
          <p:nvPr/>
        </p:nvGrpSpPr>
        <p:grpSpPr>
          <a:xfrm>
            <a:off x="5004048" y="3429000"/>
            <a:ext cx="1368152" cy="2016224"/>
            <a:chOff x="4788024" y="3068960"/>
            <a:chExt cx="1368152" cy="201622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916A5F-6CCE-470C-870E-18583BDC5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6056" y="4128896"/>
              <a:ext cx="825624" cy="72242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ro-RO" dirty="0"/>
                <a:t>CPU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C688B8-C4CA-45BB-8289-BDA776C2D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6536" y="3255640"/>
              <a:ext cx="609600" cy="5334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ro-RO" dirty="0"/>
                <a:t>M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34FA92-FF5B-4F0F-BF06-6AF6A2BDED72}"/>
                </a:ext>
              </a:extLst>
            </p:cNvPr>
            <p:cNvSpPr/>
            <p:nvPr/>
          </p:nvSpPr>
          <p:spPr bwMode="auto">
            <a:xfrm>
              <a:off x="4788024" y="3068960"/>
              <a:ext cx="1368152" cy="2016224"/>
            </a:xfrm>
            <a:prstGeom prst="rect">
              <a:avLst/>
            </a:prstGeom>
            <a:noFill/>
            <a:ln w="28575" cap="flat" cmpd="sng" algn="ctr">
              <a:solidFill>
                <a:srgbClr val="DDDDD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490CEC-8CE4-42E5-A854-AA46FA9A77A4}"/>
              </a:ext>
            </a:extLst>
          </p:cNvPr>
          <p:cNvGrpSpPr/>
          <p:nvPr/>
        </p:nvGrpSpPr>
        <p:grpSpPr>
          <a:xfrm>
            <a:off x="7308304" y="3429000"/>
            <a:ext cx="1368152" cy="2016224"/>
            <a:chOff x="7164288" y="3068960"/>
            <a:chExt cx="1368152" cy="201622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8395D7-512B-4C34-B9C6-1E154713B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2320" y="4128896"/>
              <a:ext cx="825624" cy="72242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ro-RO" dirty="0"/>
                <a:t>CPU</a:t>
              </a: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011F63E-705E-4854-A986-1A53C01D7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2800" y="3255640"/>
              <a:ext cx="609600" cy="5334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ro-RO" dirty="0"/>
                <a:t>M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86FC71D-DB32-4C5E-B86B-9539A7594E6B}"/>
                </a:ext>
              </a:extLst>
            </p:cNvPr>
            <p:cNvSpPr/>
            <p:nvPr/>
          </p:nvSpPr>
          <p:spPr bwMode="auto">
            <a:xfrm>
              <a:off x="7164288" y="3068960"/>
              <a:ext cx="1368152" cy="2016224"/>
            </a:xfrm>
            <a:prstGeom prst="rect">
              <a:avLst/>
            </a:prstGeom>
            <a:noFill/>
            <a:ln w="28575" cap="flat" cmpd="sng" algn="ctr">
              <a:solidFill>
                <a:srgbClr val="DDDDD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3FA37A1-C6E9-4A5C-A833-2D5766CD4044}"/>
              </a:ext>
            </a:extLst>
          </p:cNvPr>
          <p:cNvGrpSpPr/>
          <p:nvPr/>
        </p:nvGrpSpPr>
        <p:grpSpPr>
          <a:xfrm>
            <a:off x="1043608" y="2971800"/>
            <a:ext cx="6932100" cy="457200"/>
            <a:chOff x="1043608" y="2971800"/>
            <a:chExt cx="6932100" cy="4572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F0CBF94-EC1F-420D-8CDE-16C3D426B4A5}"/>
                </a:ext>
              </a:extLst>
            </p:cNvPr>
            <p:cNvCxnSpPr/>
            <p:nvPr/>
          </p:nvCxnSpPr>
          <p:spPr bwMode="auto">
            <a:xfrm>
              <a:off x="1062844" y="2996952"/>
              <a:ext cx="6912864" cy="0"/>
            </a:xfrm>
            <a:prstGeom prst="line">
              <a:avLst/>
            </a:prstGeom>
            <a:ln w="53975"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666272E-C812-40D4-9926-D841C9A5EAEC}"/>
                </a:ext>
              </a:extLst>
            </p:cNvPr>
            <p:cNvCxnSpPr/>
            <p:nvPr/>
          </p:nvCxnSpPr>
          <p:spPr bwMode="auto">
            <a:xfrm rot="10800000" flipH="1" flipV="1">
              <a:off x="7956376" y="2996951"/>
              <a:ext cx="0" cy="432048"/>
            </a:xfrm>
            <a:prstGeom prst="straightConnector1">
              <a:avLst/>
            </a:prstGeom>
            <a:ln w="53975"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0DB7142-939E-4F30-BA9F-6738F25EAE1F}"/>
                </a:ext>
              </a:extLst>
            </p:cNvPr>
            <p:cNvCxnSpPr/>
            <p:nvPr/>
          </p:nvCxnSpPr>
          <p:spPr bwMode="auto">
            <a:xfrm flipV="1">
              <a:off x="1043608" y="2971800"/>
              <a:ext cx="0" cy="457200"/>
            </a:xfrm>
            <a:prstGeom prst="line">
              <a:avLst/>
            </a:prstGeom>
            <a:ln w="53975"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B236F02-81E4-4B7B-80F6-F5EA207EF98C}"/>
              </a:ext>
            </a:extLst>
          </p:cNvPr>
          <p:cNvGrpSpPr/>
          <p:nvPr/>
        </p:nvGrpSpPr>
        <p:grpSpPr>
          <a:xfrm>
            <a:off x="395536" y="3429000"/>
            <a:ext cx="1368152" cy="2016224"/>
            <a:chOff x="251520" y="3068960"/>
            <a:chExt cx="1368152" cy="201622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12B4132-2543-4BC2-8C5D-4879F26D5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552" y="4128896"/>
              <a:ext cx="825624" cy="72242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ro-RO" dirty="0"/>
                <a:t>CPU</a:t>
              </a:r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D3F226-7E26-4D5E-B75B-39ABE8BEC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032" y="3255640"/>
              <a:ext cx="609600" cy="5334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ro-RO" dirty="0"/>
                <a:t>M</a:t>
              </a:r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BE25155-D1A3-4A41-82C3-B513061EBEE0}"/>
                </a:ext>
              </a:extLst>
            </p:cNvPr>
            <p:cNvSpPr/>
            <p:nvPr/>
          </p:nvSpPr>
          <p:spPr bwMode="auto">
            <a:xfrm>
              <a:off x="251520" y="3068960"/>
              <a:ext cx="1368152" cy="2016224"/>
            </a:xfrm>
            <a:prstGeom prst="rect">
              <a:avLst/>
            </a:prstGeom>
            <a:noFill/>
            <a:ln w="28575" cap="flat" cmpd="sng" algn="ctr">
              <a:solidFill>
                <a:srgbClr val="DDDDD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3BE5509-CC97-4A70-B602-FC57C10C61F0}"/>
              </a:ext>
            </a:extLst>
          </p:cNvPr>
          <p:cNvGrpSpPr/>
          <p:nvPr/>
        </p:nvGrpSpPr>
        <p:grpSpPr>
          <a:xfrm flipV="1">
            <a:off x="3383868" y="5445224"/>
            <a:ext cx="4572508" cy="457200"/>
            <a:chOff x="1043608" y="2971800"/>
            <a:chExt cx="6932100" cy="4572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1ABB38C-7B69-44D5-BAF5-E8DDA1916CD7}"/>
                </a:ext>
              </a:extLst>
            </p:cNvPr>
            <p:cNvCxnSpPr/>
            <p:nvPr/>
          </p:nvCxnSpPr>
          <p:spPr bwMode="auto">
            <a:xfrm>
              <a:off x="1062844" y="2996952"/>
              <a:ext cx="6912864" cy="0"/>
            </a:xfrm>
            <a:prstGeom prst="line">
              <a:avLst/>
            </a:prstGeom>
            <a:ln w="53975"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A2CDD4C-7BFD-4788-907A-A19714094B4B}"/>
                </a:ext>
              </a:extLst>
            </p:cNvPr>
            <p:cNvCxnSpPr/>
            <p:nvPr/>
          </p:nvCxnSpPr>
          <p:spPr bwMode="auto">
            <a:xfrm rot="10800000" flipH="1" flipV="1">
              <a:off x="7956376" y="2996951"/>
              <a:ext cx="0" cy="432048"/>
            </a:xfrm>
            <a:prstGeom prst="straightConnector1">
              <a:avLst/>
            </a:prstGeom>
            <a:ln w="53975"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DC8EB29-6CFE-45D0-9416-112741A3987D}"/>
                </a:ext>
              </a:extLst>
            </p:cNvPr>
            <p:cNvCxnSpPr/>
            <p:nvPr/>
          </p:nvCxnSpPr>
          <p:spPr bwMode="auto">
            <a:xfrm flipV="1">
              <a:off x="1043608" y="2971800"/>
              <a:ext cx="0" cy="457200"/>
            </a:xfrm>
            <a:prstGeom prst="line">
              <a:avLst/>
            </a:prstGeom>
            <a:ln w="53975"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9228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6B18D-21B3-4B24-B48E-7496160B3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Threads</a:t>
            </a:r>
            <a:r>
              <a:rPr lang="ro-RO" dirty="0"/>
              <a:t> </a:t>
            </a:r>
            <a:r>
              <a:rPr lang="ro-RO" dirty="0" err="1"/>
              <a:t>vs</a:t>
            </a:r>
            <a:r>
              <a:rPr lang="ro-RO" dirty="0"/>
              <a:t> </a:t>
            </a:r>
            <a:r>
              <a:rPr lang="ro-RO" dirty="0" err="1"/>
              <a:t>cores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EEF9BB-39C7-496B-8C93-41DDD98F0B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C51A14-EFBA-4F31-81EE-FDF18B27A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43" y="1081088"/>
            <a:ext cx="3541486" cy="5312229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4B1DFDE9-B8DF-4351-8D1F-A49F96620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48" y="1476602"/>
            <a:ext cx="1984652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2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93475-2C96-4076-8427-B487F8A01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Hyperthreading</a:t>
            </a:r>
            <a:r>
              <a:rPr lang="ro-RO" dirty="0"/>
              <a:t> –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confusion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CADF5-96D9-47DE-B862-63D1EFEC9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8" y="1675624"/>
            <a:ext cx="3948112" cy="810436"/>
          </a:xfrm>
        </p:spPr>
        <p:txBody>
          <a:bodyPr/>
          <a:lstStyle/>
          <a:p>
            <a:pPr marL="0" indent="0">
              <a:buNone/>
            </a:pPr>
            <a:r>
              <a:rPr lang="ro-RO" sz="3600" b="1" dirty="0" err="1"/>
              <a:t>Thank</a:t>
            </a:r>
            <a:r>
              <a:rPr lang="ro-RO" sz="3600" b="1" dirty="0"/>
              <a:t> </a:t>
            </a:r>
            <a:r>
              <a:rPr lang="ro-RO" sz="3600" b="1" dirty="0" err="1"/>
              <a:t>you</a:t>
            </a:r>
            <a:r>
              <a:rPr lang="ro-RO" sz="3600" b="1" dirty="0"/>
              <a:t> </a:t>
            </a:r>
            <a:endParaRPr lang="en-US" sz="36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F95E9-9AAB-4DCA-92F1-6404BCFAB9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BCB1B-926D-4390-A273-141960A9F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62" y="1604985"/>
            <a:ext cx="1329924" cy="88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1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6B18D-21B3-4B24-B48E-7496160B3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Hyperthreading</a:t>
            </a:r>
            <a:r>
              <a:rPr lang="ro-RO" dirty="0"/>
              <a:t> –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confusion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EEF9BB-39C7-496B-8C93-41DDD98F0B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C51A14-EFBA-4F31-81EE-FDF18B27A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43" y="1081088"/>
            <a:ext cx="3541486" cy="5312229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4B1DFDE9-B8DF-4351-8D1F-A49F96620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48" y="1476602"/>
            <a:ext cx="1984652" cy="452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1EEAAC-15B7-4B1C-BE55-B912E8AF41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59502" y="2247673"/>
            <a:ext cx="3551024" cy="293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11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Multi-tasking</a:t>
            </a:r>
            <a:r>
              <a:rPr lang="ro-RO" dirty="0"/>
              <a:t> </a:t>
            </a:r>
            <a:r>
              <a:rPr lang="ro-RO" dirty="0" err="1"/>
              <a:t>vs</a:t>
            </a:r>
            <a:r>
              <a:rPr lang="ro-RO" dirty="0"/>
              <a:t> </a:t>
            </a:r>
            <a:r>
              <a:rPr lang="ro-RO" dirty="0" err="1"/>
              <a:t>Multi-threading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6EBB4-B102-48D3-A46C-7F14387E2F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003801"/>
            <a:ext cx="4588963" cy="1450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921F1-4454-4E6F-B39A-5AF94E4C7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981" y="1473199"/>
            <a:ext cx="1828800" cy="18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88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Multi-tasking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6EBB4-B102-48D3-A46C-7F14387E2F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314325" y="1473200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highlight>
                  <a:srgbClr val="00FF00"/>
                </a:highlight>
              </a:rPr>
              <a:t>Task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314325" y="2257614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highlight>
                  <a:srgbClr val="00FFFF"/>
                </a:highlight>
              </a:rPr>
              <a:t>Task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6390D-3CF4-4876-AFA9-3778A06DE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0" y="4509889"/>
            <a:ext cx="1828800" cy="18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25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3BD27-5FD5-4EAC-B8C4-CA94D3B73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Obiective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D686F-6C2C-4E52-A196-BD47AD4C7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b="1" dirty="0"/>
              <a:t>Dezvoltarea abilităților pentru:</a:t>
            </a:r>
            <a:endParaRPr lang="en-US" b="1" dirty="0"/>
          </a:p>
          <a:p>
            <a:r>
              <a:rPr lang="ro-RO" dirty="0"/>
              <a:t>Proiectarea și implementarea aplicațiilor </a:t>
            </a:r>
            <a:r>
              <a:rPr lang="ro-RO" dirty="0" err="1"/>
              <a:t>multi-thread</a:t>
            </a:r>
            <a:endParaRPr lang="ro-RO" dirty="0"/>
          </a:p>
          <a:p>
            <a:r>
              <a:rPr lang="ro-RO" dirty="0"/>
              <a:t>Proiectarea și implementarea aplicațiilor distribuite</a:t>
            </a:r>
          </a:p>
          <a:p>
            <a:r>
              <a:rPr lang="ro-RO" dirty="0"/>
              <a:t>Depanarea unor aplicații </a:t>
            </a:r>
            <a:r>
              <a:rPr lang="ro-RO" dirty="0" err="1"/>
              <a:t>multi-thread</a:t>
            </a:r>
            <a:r>
              <a:rPr lang="ro-RO" dirty="0"/>
              <a:t> sau distribuite</a:t>
            </a:r>
          </a:p>
          <a:p>
            <a:r>
              <a:rPr lang="ro-RO" dirty="0"/>
              <a:t>Demonstrarea corectitudinii și </a:t>
            </a:r>
            <a:r>
              <a:rPr lang="ro-RO" dirty="0" err="1"/>
              <a:t>scalabilității</a:t>
            </a:r>
            <a:r>
              <a:rPr lang="ro-RO" dirty="0"/>
              <a:t> unui program </a:t>
            </a:r>
            <a:r>
              <a:rPr lang="ro-RO" dirty="0" err="1"/>
              <a:t>multi-threa</a:t>
            </a:r>
            <a:r>
              <a:rPr lang="ro-RO" dirty="0"/>
              <a:t> sau distribuit</a:t>
            </a:r>
          </a:p>
          <a:p>
            <a:r>
              <a:rPr lang="ro-RO" dirty="0"/>
              <a:t>Modelarea complexității unui algoritm </a:t>
            </a:r>
            <a:r>
              <a:rPr lang="ro-RO" dirty="0" err="1"/>
              <a:t>multi-thread</a:t>
            </a:r>
            <a:r>
              <a:rPr lang="ro-RO" dirty="0"/>
              <a:t> sau distribuit</a:t>
            </a:r>
          </a:p>
          <a:p>
            <a:r>
              <a:rPr lang="ro-RO" dirty="0"/>
              <a:t>Recunoașterea soluțiilor clasice de tip </a:t>
            </a:r>
            <a:r>
              <a:rPr lang="ro-RO" dirty="0" err="1"/>
              <a:t>multi-thread</a:t>
            </a:r>
            <a:r>
              <a:rPr lang="ro-RO" dirty="0"/>
              <a:t> sau distribuite în probleme reale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079AF-4DF3-4DB2-8BBC-0657FA2D8B9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593157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Multi-tasking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6EBB4-B102-48D3-A46C-7F14387E2F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3843854" y="3986669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highlight>
                  <a:srgbClr val="00FF00"/>
                </a:highlight>
              </a:rPr>
              <a:t>Task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314325" y="2257614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highlight>
                  <a:srgbClr val="00FFFF"/>
                </a:highlight>
              </a:rPr>
              <a:t>Task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6390D-3CF4-4876-AFA9-3778A06DE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0" y="4509889"/>
            <a:ext cx="1828800" cy="18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27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Multi-tasking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6EBB4-B102-48D3-A46C-7F14387E2F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314325" y="1473200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highlight>
                  <a:srgbClr val="00FF00"/>
                </a:highlight>
              </a:rPr>
              <a:t>Task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3843854" y="3986669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highlight>
                  <a:srgbClr val="00FFFF"/>
                </a:highlight>
              </a:rPr>
              <a:t>Task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6390D-3CF4-4876-AFA9-3778A06DE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0" y="4509889"/>
            <a:ext cx="1828800" cy="18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70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Multi-tasking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6EBB4-B102-48D3-A46C-7F14387E2F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3843854" y="3986669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highlight>
                  <a:srgbClr val="00FF00"/>
                </a:highlight>
              </a:rPr>
              <a:t>Task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314325" y="2257614"/>
            <a:ext cx="1278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highlight>
                  <a:srgbClr val="00FFFF"/>
                </a:highlight>
              </a:rPr>
              <a:t>Task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6390D-3CF4-4876-AFA9-3778A06DE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0" y="4509889"/>
            <a:ext cx="1828800" cy="18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07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Multi-threading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6EBB4-B102-48D3-A46C-7F14387E2F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003801"/>
            <a:ext cx="4588963" cy="1450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3319644" y="428452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00"/>
                </a:highlight>
              </a:rPr>
              <a:t>Thread</a:t>
            </a:r>
            <a:r>
              <a:rPr lang="ro-RO" sz="2800" b="1" dirty="0">
                <a:highlight>
                  <a:srgbClr val="00FF00"/>
                </a:highlight>
              </a:rPr>
              <a:t>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314325" y="225761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FF"/>
                </a:highlight>
              </a:rPr>
              <a:t>Thread</a:t>
            </a:r>
            <a:r>
              <a:rPr lang="ro-RO" sz="2800" b="1" dirty="0">
                <a:highlight>
                  <a:srgbClr val="00FFFF"/>
                </a:highlight>
              </a:rPr>
              <a:t>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0642D-F1F4-4092-B66D-2F16805C9DA1}"/>
              </a:ext>
            </a:extLst>
          </p:cNvPr>
          <p:cNvSpPr txBox="1"/>
          <p:nvPr/>
        </p:nvSpPr>
        <p:spPr>
          <a:xfrm>
            <a:off x="314325" y="3042028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00FF"/>
                </a:highlight>
              </a:rPr>
              <a:t>Thread</a:t>
            </a:r>
            <a:r>
              <a:rPr lang="ro-RO" sz="2800" b="1" dirty="0">
                <a:highlight>
                  <a:srgbClr val="FF00FF"/>
                </a:highlight>
              </a:rPr>
              <a:t> 3</a:t>
            </a:r>
            <a:endParaRPr lang="en-US" sz="2800" b="1" dirty="0">
              <a:highlight>
                <a:srgbClr val="FF00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131EE-A608-49FA-B36C-AC313B3513D7}"/>
              </a:ext>
            </a:extLst>
          </p:cNvPr>
          <p:cNvSpPr txBox="1"/>
          <p:nvPr/>
        </p:nvSpPr>
        <p:spPr>
          <a:xfrm>
            <a:off x="314325" y="376130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FF00"/>
                </a:highlight>
              </a:rPr>
              <a:t>Thread</a:t>
            </a:r>
            <a:r>
              <a:rPr lang="ro-RO" sz="2800" b="1" dirty="0">
                <a:highlight>
                  <a:srgbClr val="FFFF00"/>
                </a:highlight>
              </a:rPr>
              <a:t> 4</a:t>
            </a:r>
            <a:endParaRPr lang="en-US" sz="2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89218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Multi-threading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6EBB4-B102-48D3-A46C-7F14387E2F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003801"/>
            <a:ext cx="4588963" cy="1450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314325" y="1473200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00"/>
                </a:highlight>
              </a:rPr>
              <a:t>Thread</a:t>
            </a:r>
            <a:r>
              <a:rPr lang="ro-RO" sz="2800" b="1" dirty="0">
                <a:highlight>
                  <a:srgbClr val="00FF00"/>
                </a:highlight>
              </a:rPr>
              <a:t>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314325" y="225761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FF"/>
                </a:highlight>
              </a:rPr>
              <a:t>Thread</a:t>
            </a:r>
            <a:r>
              <a:rPr lang="ro-RO" sz="2800" b="1" dirty="0">
                <a:highlight>
                  <a:srgbClr val="00FFFF"/>
                </a:highlight>
              </a:rPr>
              <a:t>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0642D-F1F4-4092-B66D-2F16805C9DA1}"/>
              </a:ext>
            </a:extLst>
          </p:cNvPr>
          <p:cNvSpPr txBox="1"/>
          <p:nvPr/>
        </p:nvSpPr>
        <p:spPr>
          <a:xfrm>
            <a:off x="3319644" y="428452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00FF"/>
                </a:highlight>
              </a:rPr>
              <a:t>Thread</a:t>
            </a:r>
            <a:r>
              <a:rPr lang="ro-RO" sz="2800" b="1" dirty="0">
                <a:highlight>
                  <a:srgbClr val="FF00FF"/>
                </a:highlight>
              </a:rPr>
              <a:t> 3</a:t>
            </a:r>
            <a:endParaRPr lang="en-US" sz="2800" b="1" dirty="0">
              <a:highlight>
                <a:srgbClr val="FF00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131EE-A608-49FA-B36C-AC313B3513D7}"/>
              </a:ext>
            </a:extLst>
          </p:cNvPr>
          <p:cNvSpPr txBox="1"/>
          <p:nvPr/>
        </p:nvSpPr>
        <p:spPr>
          <a:xfrm>
            <a:off x="314325" y="376130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FF00"/>
                </a:highlight>
              </a:rPr>
              <a:t>Thread</a:t>
            </a:r>
            <a:r>
              <a:rPr lang="ro-RO" sz="2800" b="1" dirty="0">
                <a:highlight>
                  <a:srgbClr val="FFFF00"/>
                </a:highlight>
              </a:rPr>
              <a:t> 4</a:t>
            </a:r>
            <a:endParaRPr lang="en-US" sz="2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58091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Multi-threading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6EBB4-B102-48D3-A46C-7F14387E2F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003801"/>
            <a:ext cx="4588963" cy="1450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314325" y="1473200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00"/>
                </a:highlight>
              </a:rPr>
              <a:t>Thread</a:t>
            </a:r>
            <a:r>
              <a:rPr lang="ro-RO" sz="2800" b="1" dirty="0">
                <a:highlight>
                  <a:srgbClr val="00FF00"/>
                </a:highlight>
              </a:rPr>
              <a:t>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314325" y="225761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FF"/>
                </a:highlight>
              </a:rPr>
              <a:t>Thread</a:t>
            </a:r>
            <a:r>
              <a:rPr lang="ro-RO" sz="2800" b="1" dirty="0">
                <a:highlight>
                  <a:srgbClr val="00FFFF"/>
                </a:highlight>
              </a:rPr>
              <a:t>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0642D-F1F4-4092-B66D-2F16805C9DA1}"/>
              </a:ext>
            </a:extLst>
          </p:cNvPr>
          <p:cNvSpPr txBox="1"/>
          <p:nvPr/>
        </p:nvSpPr>
        <p:spPr>
          <a:xfrm>
            <a:off x="5003118" y="4328817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00FF"/>
                </a:highlight>
              </a:rPr>
              <a:t>Thread</a:t>
            </a:r>
            <a:r>
              <a:rPr lang="ro-RO" sz="2800" b="1" dirty="0">
                <a:highlight>
                  <a:srgbClr val="FF00FF"/>
                </a:highlight>
              </a:rPr>
              <a:t> 3</a:t>
            </a:r>
            <a:endParaRPr lang="en-US" sz="2800" b="1" dirty="0">
              <a:highlight>
                <a:srgbClr val="FF00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131EE-A608-49FA-B36C-AC313B3513D7}"/>
              </a:ext>
            </a:extLst>
          </p:cNvPr>
          <p:cNvSpPr txBox="1"/>
          <p:nvPr/>
        </p:nvSpPr>
        <p:spPr>
          <a:xfrm>
            <a:off x="3319644" y="4328817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FF00"/>
                </a:highlight>
              </a:rPr>
              <a:t>Thread</a:t>
            </a:r>
            <a:r>
              <a:rPr lang="ro-RO" sz="2800" b="1" dirty="0">
                <a:highlight>
                  <a:srgbClr val="FFFF00"/>
                </a:highlight>
              </a:rPr>
              <a:t> 4</a:t>
            </a:r>
            <a:endParaRPr lang="en-US" sz="2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34493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Multi-threading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6EBB4-B102-48D3-A46C-7F14387E2F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003801"/>
            <a:ext cx="4588963" cy="1450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3319644" y="4328817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00"/>
                </a:highlight>
              </a:rPr>
              <a:t>Thread</a:t>
            </a:r>
            <a:r>
              <a:rPr lang="ro-RO" sz="2800" b="1" dirty="0">
                <a:highlight>
                  <a:srgbClr val="00FF00"/>
                </a:highlight>
              </a:rPr>
              <a:t>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314325" y="225761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FF"/>
                </a:highlight>
              </a:rPr>
              <a:t>Thread</a:t>
            </a:r>
            <a:r>
              <a:rPr lang="ro-RO" sz="2800" b="1" dirty="0">
                <a:highlight>
                  <a:srgbClr val="00FFFF"/>
                </a:highlight>
              </a:rPr>
              <a:t>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0642D-F1F4-4092-B66D-2F16805C9DA1}"/>
              </a:ext>
            </a:extLst>
          </p:cNvPr>
          <p:cNvSpPr txBox="1"/>
          <p:nvPr/>
        </p:nvSpPr>
        <p:spPr>
          <a:xfrm>
            <a:off x="314325" y="3042028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00FF"/>
                </a:highlight>
              </a:rPr>
              <a:t>Thread</a:t>
            </a:r>
            <a:r>
              <a:rPr lang="ro-RO" sz="2800" b="1" dirty="0">
                <a:highlight>
                  <a:srgbClr val="FF00FF"/>
                </a:highlight>
              </a:rPr>
              <a:t> 3</a:t>
            </a:r>
            <a:endParaRPr lang="en-US" sz="2800" b="1" dirty="0">
              <a:highlight>
                <a:srgbClr val="FF00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131EE-A608-49FA-B36C-AC313B3513D7}"/>
              </a:ext>
            </a:extLst>
          </p:cNvPr>
          <p:cNvSpPr txBox="1"/>
          <p:nvPr/>
        </p:nvSpPr>
        <p:spPr>
          <a:xfrm>
            <a:off x="314325" y="376130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FF00"/>
                </a:highlight>
              </a:rPr>
              <a:t>Thread</a:t>
            </a:r>
            <a:r>
              <a:rPr lang="ro-RO" sz="2800" b="1" dirty="0">
                <a:highlight>
                  <a:srgbClr val="FFFF00"/>
                </a:highlight>
              </a:rPr>
              <a:t> 4</a:t>
            </a:r>
            <a:endParaRPr lang="en-US" sz="2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485972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Multi-threading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6EBB4-B102-48D3-A46C-7F14387E2F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003801"/>
            <a:ext cx="4588963" cy="1450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A3689F-587B-4641-8375-4A623366C697}"/>
              </a:ext>
            </a:extLst>
          </p:cNvPr>
          <p:cNvSpPr txBox="1"/>
          <p:nvPr/>
        </p:nvSpPr>
        <p:spPr>
          <a:xfrm>
            <a:off x="314325" y="1473200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00"/>
                </a:highlight>
              </a:rPr>
              <a:t>Thread</a:t>
            </a:r>
            <a:r>
              <a:rPr lang="ro-RO" sz="2800" b="1" dirty="0">
                <a:highlight>
                  <a:srgbClr val="00FF00"/>
                </a:highlight>
              </a:rPr>
              <a:t> 1</a:t>
            </a:r>
            <a:endParaRPr lang="en-US" sz="2800" b="1" dirty="0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25340-93D7-48FE-9F1E-B48A2024D976}"/>
              </a:ext>
            </a:extLst>
          </p:cNvPr>
          <p:cNvSpPr txBox="1"/>
          <p:nvPr/>
        </p:nvSpPr>
        <p:spPr>
          <a:xfrm>
            <a:off x="1636170" y="428452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00FFFF"/>
                </a:highlight>
              </a:rPr>
              <a:t>Thread</a:t>
            </a:r>
            <a:r>
              <a:rPr lang="ro-RO" sz="2800" b="1" dirty="0">
                <a:highlight>
                  <a:srgbClr val="00FFFF"/>
                </a:highlight>
              </a:rPr>
              <a:t> 2</a:t>
            </a:r>
            <a:endParaRPr lang="en-US" sz="2800" b="1" dirty="0">
              <a:highlight>
                <a:srgbClr val="00FFFF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0642D-F1F4-4092-B66D-2F16805C9DA1}"/>
              </a:ext>
            </a:extLst>
          </p:cNvPr>
          <p:cNvSpPr txBox="1"/>
          <p:nvPr/>
        </p:nvSpPr>
        <p:spPr>
          <a:xfrm>
            <a:off x="3319644" y="428452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00FF"/>
                </a:highlight>
              </a:rPr>
              <a:t>Thread</a:t>
            </a:r>
            <a:r>
              <a:rPr lang="ro-RO" sz="2800" b="1" dirty="0">
                <a:highlight>
                  <a:srgbClr val="FF00FF"/>
                </a:highlight>
              </a:rPr>
              <a:t> 3</a:t>
            </a:r>
            <a:endParaRPr lang="en-US" sz="2800" b="1" dirty="0">
              <a:highlight>
                <a:srgbClr val="FF00FF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131EE-A608-49FA-B36C-AC313B3513D7}"/>
              </a:ext>
            </a:extLst>
          </p:cNvPr>
          <p:cNvSpPr txBox="1"/>
          <p:nvPr/>
        </p:nvSpPr>
        <p:spPr>
          <a:xfrm>
            <a:off x="314325" y="3761304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>
                <a:highlight>
                  <a:srgbClr val="FFFF00"/>
                </a:highlight>
              </a:rPr>
              <a:t>Thread</a:t>
            </a:r>
            <a:r>
              <a:rPr lang="ro-RO" sz="2800" b="1" dirty="0">
                <a:highlight>
                  <a:srgbClr val="FFFF00"/>
                </a:highlight>
              </a:rPr>
              <a:t> 4</a:t>
            </a:r>
            <a:endParaRPr lang="en-US" sz="2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288904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Multi-tasking</a:t>
            </a:r>
            <a:r>
              <a:rPr lang="ro-RO" dirty="0"/>
              <a:t> </a:t>
            </a:r>
            <a:r>
              <a:rPr lang="ro-RO" dirty="0" err="1"/>
              <a:t>vs</a:t>
            </a:r>
            <a:r>
              <a:rPr lang="ro-RO" dirty="0"/>
              <a:t> </a:t>
            </a:r>
            <a:r>
              <a:rPr lang="ro-RO" dirty="0" err="1"/>
              <a:t>Multi-threading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6EBB4-B102-48D3-A46C-7F14387E2F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003801"/>
            <a:ext cx="4588963" cy="1450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921F1-4454-4E6F-B39A-5AF94E4C7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4495799"/>
            <a:ext cx="1828800" cy="18371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34E7C2-E6C2-465A-8B72-4336D89C5A7C}"/>
              </a:ext>
            </a:extLst>
          </p:cNvPr>
          <p:cNvSpPr txBox="1"/>
          <p:nvPr/>
        </p:nvSpPr>
        <p:spPr>
          <a:xfrm>
            <a:off x="38100" y="1235147"/>
            <a:ext cx="6678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 err="1"/>
              <a:t>Not</a:t>
            </a:r>
            <a:r>
              <a:rPr lang="ro-RO" sz="4000" dirty="0"/>
              <a:t> </a:t>
            </a:r>
            <a:r>
              <a:rPr lang="ro-RO" sz="4000" dirty="0" err="1"/>
              <a:t>really</a:t>
            </a:r>
            <a:r>
              <a:rPr lang="ro-RO" sz="4000" dirty="0"/>
              <a:t> </a:t>
            </a:r>
            <a:r>
              <a:rPr lang="ro-RO" sz="4000" dirty="0" err="1"/>
              <a:t>any</a:t>
            </a:r>
            <a:r>
              <a:rPr lang="ro-RO" sz="4000" dirty="0"/>
              <a:t> big </a:t>
            </a:r>
            <a:r>
              <a:rPr lang="ro-RO" sz="4000" dirty="0" err="1"/>
              <a:t>difference</a:t>
            </a:r>
            <a:r>
              <a:rPr lang="ro-RO" sz="4000" dirty="0"/>
              <a:t>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47635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Multi-tasking</a:t>
            </a:r>
            <a:r>
              <a:rPr lang="ro-RO" dirty="0"/>
              <a:t> </a:t>
            </a:r>
            <a:r>
              <a:rPr lang="ro-RO" dirty="0" err="1"/>
              <a:t>vs</a:t>
            </a:r>
            <a:r>
              <a:rPr lang="ro-RO" dirty="0"/>
              <a:t> </a:t>
            </a:r>
            <a:r>
              <a:rPr lang="ro-RO" dirty="0" err="1"/>
              <a:t>Multi-threading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6EBB4-B102-48D3-A46C-7F14387E2F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003801"/>
            <a:ext cx="4588963" cy="1450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921F1-4454-4E6F-B39A-5AF94E4C7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4495799"/>
            <a:ext cx="1828800" cy="18371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34E7C2-E6C2-465A-8B72-4336D89C5A7C}"/>
              </a:ext>
            </a:extLst>
          </p:cNvPr>
          <p:cNvSpPr txBox="1"/>
          <p:nvPr/>
        </p:nvSpPr>
        <p:spPr>
          <a:xfrm>
            <a:off x="38101" y="1235147"/>
            <a:ext cx="89789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dirty="0"/>
              <a:t>Deci care sunt diferențele?</a:t>
            </a:r>
          </a:p>
          <a:p>
            <a:r>
              <a:rPr lang="ro-RO" sz="4000" dirty="0"/>
              <a:t>	Un proces are mai multe </a:t>
            </a:r>
            <a:r>
              <a:rPr lang="ro-RO" sz="4000" dirty="0" err="1"/>
              <a:t>thread</a:t>
            </a:r>
            <a:r>
              <a:rPr lang="ro-RO" sz="4000" dirty="0"/>
              <a:t>-uri</a:t>
            </a:r>
          </a:p>
          <a:p>
            <a:r>
              <a:rPr lang="ro-RO" sz="4000" dirty="0"/>
              <a:t>	</a:t>
            </a:r>
            <a:r>
              <a:rPr lang="ro-RO" sz="4000" dirty="0" err="1"/>
              <a:t>Thread</a:t>
            </a:r>
            <a:r>
              <a:rPr lang="ro-RO" sz="4000" dirty="0"/>
              <a:t>-urile unui proces împart memoria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83517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17E4-B2DF-4202-A942-D5B42639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Algoritmi Paraleli/Distribuiți </a:t>
            </a:r>
            <a:r>
              <a:rPr lang="ro-RO" dirty="0" err="1"/>
              <a:t>vs</a:t>
            </a:r>
            <a:r>
              <a:rPr lang="ro-RO" dirty="0"/>
              <a:t> Secvențiali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63D90-EC96-4B52-A9DF-0917F647C7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5" name="Picture 2" descr="C:\Users\cipsm\Desktop\Construct_Sequential.png">
            <a:extLst>
              <a:ext uri="{FF2B5EF4-FFF2-40B4-BE49-F238E27FC236}">
                <a16:creationId xmlns:a16="http://schemas.microsoft.com/office/drawing/2014/main" id="{036995E6-B3DE-4A3A-9AF6-4B3D255FE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9432"/>
            <a:ext cx="3419872" cy="32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A129800-071C-4ED4-A5DB-526AB9E15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720" y="1245384"/>
            <a:ext cx="3125378" cy="190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7AC6C40D-7A95-4079-A369-AEA436B95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720" y="3287710"/>
            <a:ext cx="3403278" cy="294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50683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Multi-tasking</a:t>
            </a:r>
            <a:r>
              <a:rPr lang="ro-RO" dirty="0"/>
              <a:t> </a:t>
            </a:r>
            <a:r>
              <a:rPr lang="ro-RO" dirty="0" err="1"/>
              <a:t>vs</a:t>
            </a:r>
            <a:r>
              <a:rPr lang="ro-RO" dirty="0"/>
              <a:t> </a:t>
            </a:r>
            <a:r>
              <a:rPr lang="ro-RO" dirty="0" err="1"/>
              <a:t>Multi-threading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6EBB4-B102-48D3-A46C-7F14387E2F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003801"/>
            <a:ext cx="4588963" cy="1450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921F1-4454-4E6F-B39A-5AF94E4C7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4495799"/>
            <a:ext cx="1828800" cy="18371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34E7C2-E6C2-465A-8B72-4336D89C5A7C}"/>
              </a:ext>
            </a:extLst>
          </p:cNvPr>
          <p:cNvSpPr txBox="1"/>
          <p:nvPr/>
        </p:nvSpPr>
        <p:spPr>
          <a:xfrm>
            <a:off x="38101" y="1235147"/>
            <a:ext cx="89789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dirty="0"/>
              <a:t>Poți avea </a:t>
            </a:r>
            <a:r>
              <a:rPr lang="ro-RO" sz="4000" dirty="0" err="1"/>
              <a:t>multi-tasking</a:t>
            </a:r>
            <a:r>
              <a:rPr lang="ro-RO" sz="4000" dirty="0"/>
              <a:t> pe mai multe </a:t>
            </a:r>
            <a:r>
              <a:rPr lang="ro-RO" sz="4000" dirty="0" err="1"/>
              <a:t>core</a:t>
            </a:r>
            <a:r>
              <a:rPr lang="ro-RO" sz="4000" dirty="0"/>
              <a:t>-uri?</a:t>
            </a:r>
          </a:p>
          <a:p>
            <a:endParaRPr lang="ro-RO" sz="4000" dirty="0"/>
          </a:p>
          <a:p>
            <a:r>
              <a:rPr lang="ro-RO" sz="4000" dirty="0"/>
              <a:t>Poți avea </a:t>
            </a:r>
            <a:r>
              <a:rPr lang="ro-RO" sz="4000" dirty="0" err="1"/>
              <a:t>multi-thread-ing</a:t>
            </a:r>
            <a:r>
              <a:rPr lang="ro-RO" sz="4000" dirty="0"/>
              <a:t> pe un singur </a:t>
            </a:r>
            <a:r>
              <a:rPr lang="ro-RO" sz="4000" dirty="0" err="1"/>
              <a:t>core</a:t>
            </a:r>
            <a:r>
              <a:rPr lang="ro-RO" sz="4000" dirty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01537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4133-1880-4417-AA41-BF0388D2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Multi-tasking</a:t>
            </a:r>
            <a:r>
              <a:rPr lang="ro-RO" dirty="0"/>
              <a:t> </a:t>
            </a:r>
            <a:r>
              <a:rPr lang="ro-RO" dirty="0" err="1"/>
              <a:t>vs</a:t>
            </a:r>
            <a:r>
              <a:rPr lang="ro-RO" dirty="0"/>
              <a:t> </a:t>
            </a:r>
            <a:r>
              <a:rPr lang="ro-RO" dirty="0" err="1"/>
              <a:t>Multi-threading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6EBB4-B102-48D3-A46C-7F14387E2F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F8245-E006-4689-91C3-C6DA9BAF3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003801"/>
            <a:ext cx="4588963" cy="1450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921F1-4454-4E6F-B39A-5AF94E4C7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4495799"/>
            <a:ext cx="1828800" cy="18371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34E7C2-E6C2-465A-8B72-4336D89C5A7C}"/>
              </a:ext>
            </a:extLst>
          </p:cNvPr>
          <p:cNvSpPr txBox="1"/>
          <p:nvPr/>
        </p:nvSpPr>
        <p:spPr>
          <a:xfrm>
            <a:off x="38101" y="1235147"/>
            <a:ext cx="89789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dirty="0"/>
              <a:t>Poți avea </a:t>
            </a:r>
            <a:r>
              <a:rPr lang="ro-RO" sz="4000" dirty="0" err="1"/>
              <a:t>multi-tasking</a:t>
            </a:r>
            <a:r>
              <a:rPr lang="ro-RO" sz="4000" dirty="0"/>
              <a:t> pe mai multe </a:t>
            </a:r>
            <a:r>
              <a:rPr lang="ro-RO" sz="4000" dirty="0" err="1"/>
              <a:t>core</a:t>
            </a:r>
            <a:r>
              <a:rPr lang="ro-RO" sz="4000" dirty="0"/>
              <a:t>-uri?	</a:t>
            </a:r>
            <a:r>
              <a:rPr lang="ro-RO" sz="4000" b="1" dirty="0"/>
              <a:t>DA</a:t>
            </a:r>
          </a:p>
          <a:p>
            <a:endParaRPr lang="ro-RO" sz="4000" dirty="0"/>
          </a:p>
          <a:p>
            <a:r>
              <a:rPr lang="ro-RO" sz="4000" dirty="0"/>
              <a:t>Poți avea </a:t>
            </a:r>
            <a:r>
              <a:rPr lang="ro-RO" sz="4000" dirty="0" err="1"/>
              <a:t>multi-thread-ing</a:t>
            </a:r>
            <a:r>
              <a:rPr lang="ro-RO" sz="4000" dirty="0"/>
              <a:t> pe un singur </a:t>
            </a:r>
            <a:r>
              <a:rPr lang="ro-RO" sz="4000" dirty="0" err="1"/>
              <a:t>core</a:t>
            </a:r>
            <a:r>
              <a:rPr lang="ro-RO" sz="4000" dirty="0"/>
              <a:t>?	</a:t>
            </a:r>
            <a:r>
              <a:rPr lang="ro-RO" sz="4000" b="1" dirty="0"/>
              <a:t>DA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54445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6A4F4-68E4-4C78-829F-2A3B141F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Resurse fizice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C7BB2-BB62-446D-B1A6-1BD2A93F9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Procesor – </a:t>
            </a:r>
            <a:r>
              <a:rPr lang="ro-RO" dirty="0" err="1"/>
              <a:t>multi-core</a:t>
            </a:r>
            <a:r>
              <a:rPr lang="ro-RO" dirty="0"/>
              <a:t> – </a:t>
            </a:r>
            <a:r>
              <a:rPr lang="en-US" dirty="0"/>
              <a:t>2</a:t>
            </a:r>
            <a:r>
              <a:rPr lang="ro-RO" dirty="0"/>
              <a:t>8 </a:t>
            </a:r>
            <a:r>
              <a:rPr lang="ro-RO" dirty="0" err="1"/>
              <a:t>core</a:t>
            </a:r>
            <a:r>
              <a:rPr lang="ro-RO" dirty="0"/>
              <a:t>-uri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Cluster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Grid/Cloud</a:t>
            </a:r>
          </a:p>
          <a:p>
            <a:endParaRPr lang="ro-R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10DD5-5A83-467B-BD85-D3AD4420A80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D35E25-F6D5-4B35-9B87-2D9C38D13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760" y="1050974"/>
            <a:ext cx="1437640" cy="1437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E88EC3-921B-4FE2-AAE0-2096E7EF6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521" y="2585914"/>
            <a:ext cx="2859722" cy="1907434"/>
          </a:xfrm>
          <a:prstGeom prst="rect">
            <a:avLst/>
          </a:prstGeom>
        </p:spPr>
      </p:pic>
      <p:pic>
        <p:nvPicPr>
          <p:cNvPr id="13" name="Picture 8" descr="grid">
            <a:extLst>
              <a:ext uri="{FF2B5EF4-FFF2-40B4-BE49-F238E27FC236}">
                <a16:creationId xmlns:a16="http://schemas.microsoft.com/office/drawing/2014/main" id="{879BF611-D25E-4292-AD76-02A4FE864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488" y="4699000"/>
            <a:ext cx="3505200" cy="17160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0204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6A4F4-68E4-4C78-829F-2A3B141F6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2300"/>
            <a:ext cx="8515350" cy="458788"/>
          </a:xfrm>
        </p:spPr>
        <p:txBody>
          <a:bodyPr/>
          <a:lstStyle/>
          <a:p>
            <a:r>
              <a:rPr lang="ro-RO" dirty="0" err="1"/>
              <a:t>Supercomputers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210DD5-5A83-467B-BD85-D3AD4420A80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87F0D2-EF9C-462D-B613-36E59D176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19" y="1026659"/>
            <a:ext cx="8002361" cy="539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8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10AA8-D063-4FA6-95F8-4024B4CC6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Summit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17184-2A72-4367-A722-7F16915722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94140-5116-4753-86D3-117EB0985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1212596"/>
            <a:ext cx="6278880" cy="502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1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95D2-76E5-416E-A7A2-C343803F5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Sunway</a:t>
            </a:r>
            <a:r>
              <a:rPr lang="ro-RO" dirty="0"/>
              <a:t> </a:t>
            </a:r>
            <a:r>
              <a:rPr lang="ro-RO" dirty="0" err="1"/>
              <a:t>TaihuLight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80ADD4-3F42-4497-930E-5E23FC65FE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ro-RO"/>
              <a:t>Florin Pop – </a:t>
            </a:r>
            <a:r>
              <a:rPr lang="ro-RO" altLang="ro-RO"/>
              <a:t>Cristian Chilipirea</a:t>
            </a:r>
            <a:endParaRPr lang="en-US" alt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6154C-A091-4595-9A07-8526FBA4B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5278"/>
            <a:ext cx="9144000" cy="408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719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KE-OFF DISPLAYTYPE" val="0"/>
  <p:tag name="THINKCELLUNDODONOTDELETE" val="2"/>
</p:tagLst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D3D65"/>
      </a:dk2>
      <a:lt2>
        <a:srgbClr val="BE0009"/>
      </a:lt2>
      <a:accent1>
        <a:srgbClr val="1C4C74"/>
      </a:accent1>
      <a:accent2>
        <a:srgbClr val="2C6D92"/>
      </a:accent2>
      <a:accent3>
        <a:srgbClr val="FFFFFF"/>
      </a:accent3>
      <a:accent4>
        <a:srgbClr val="000000"/>
      </a:accent4>
      <a:accent5>
        <a:srgbClr val="ABB2BC"/>
      </a:accent5>
      <a:accent6>
        <a:srgbClr val="276284"/>
      </a:accent6>
      <a:hlink>
        <a:srgbClr val="4797B9"/>
      </a:hlink>
      <a:folHlink>
        <a:srgbClr val="65C3E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D3D65"/>
        </a:dk2>
        <a:lt2>
          <a:srgbClr val="BE0009"/>
        </a:lt2>
        <a:accent1>
          <a:srgbClr val="1C4C74"/>
        </a:accent1>
        <a:accent2>
          <a:srgbClr val="2C6D92"/>
        </a:accent2>
        <a:accent3>
          <a:srgbClr val="FFFFFF"/>
        </a:accent3>
        <a:accent4>
          <a:srgbClr val="000000"/>
        </a:accent4>
        <a:accent5>
          <a:srgbClr val="ABB2BC"/>
        </a:accent5>
        <a:accent6>
          <a:srgbClr val="276284"/>
        </a:accent6>
        <a:hlink>
          <a:srgbClr val="4797B9"/>
        </a:hlink>
        <a:folHlink>
          <a:srgbClr val="65C3E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2655</TotalTime>
  <Words>1344</Words>
  <Application>Microsoft Office PowerPoint</Application>
  <PresentationFormat>On-screen Show (4:3)</PresentationFormat>
  <Paragraphs>343</Paragraphs>
  <Slides>51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ＭＳ Ｐゴシック</vt:lpstr>
      <vt:lpstr>Arial</vt:lpstr>
      <vt:lpstr>Cambria Math</vt:lpstr>
      <vt:lpstr>Courier New</vt:lpstr>
      <vt:lpstr>Times</vt:lpstr>
      <vt:lpstr>Times New Roman</vt:lpstr>
      <vt:lpstr>Wingdings</vt:lpstr>
      <vt:lpstr>Standarddesign</vt:lpstr>
      <vt:lpstr>Arhitecturi Paralele Introducere</vt:lpstr>
      <vt:lpstr>Regulament</vt:lpstr>
      <vt:lpstr>Punctaje</vt:lpstr>
      <vt:lpstr>Obiective</vt:lpstr>
      <vt:lpstr>Algoritmi Paraleli/Distribuiți vs Secvențiali</vt:lpstr>
      <vt:lpstr>Resurse fizice</vt:lpstr>
      <vt:lpstr>Supercomputers</vt:lpstr>
      <vt:lpstr>Summit</vt:lpstr>
      <vt:lpstr>Sunway TaihuLight</vt:lpstr>
      <vt:lpstr>Sierra</vt:lpstr>
      <vt:lpstr>Piz Daint</vt:lpstr>
      <vt:lpstr>De ce calcul paralel și distribuit?</vt:lpstr>
      <vt:lpstr>Limitele programării secvențiale?</vt:lpstr>
      <vt:lpstr>Limitele programării secvențiale?</vt:lpstr>
      <vt:lpstr>Limitele programării secvențiale</vt:lpstr>
      <vt:lpstr>Limitele programării secvențiale</vt:lpstr>
      <vt:lpstr>Importanța cursului</vt:lpstr>
      <vt:lpstr>PowerPoint Presentation</vt:lpstr>
      <vt:lpstr>Importanța cursului</vt:lpstr>
      <vt:lpstr>Importanța cursului</vt:lpstr>
      <vt:lpstr>Importanța cursului</vt:lpstr>
      <vt:lpstr>Taxonomia Flynn</vt:lpstr>
      <vt:lpstr>Taxonomia Flynn</vt:lpstr>
      <vt:lpstr>SISD</vt:lpstr>
      <vt:lpstr>SISD</vt:lpstr>
      <vt:lpstr>SIMD</vt:lpstr>
      <vt:lpstr>SIMD – Memorie Partajată</vt:lpstr>
      <vt:lpstr>Rețele de configurare</vt:lpstr>
      <vt:lpstr>MISD</vt:lpstr>
      <vt:lpstr>MIMD</vt:lpstr>
      <vt:lpstr>Memorie Partajată</vt:lpstr>
      <vt:lpstr>Memorie Partajată - Acces</vt:lpstr>
      <vt:lpstr>Memorie Distribuită</vt:lpstr>
      <vt:lpstr>Memorie Distribuită - Acces</vt:lpstr>
      <vt:lpstr>Threads vs cores</vt:lpstr>
      <vt:lpstr>Hyperthreading – the confusion</vt:lpstr>
      <vt:lpstr>Hyperthreading – the confusion</vt:lpstr>
      <vt:lpstr>Multi-tasking vs Multi-threading</vt:lpstr>
      <vt:lpstr>Multi-tasking</vt:lpstr>
      <vt:lpstr>Multi-tasking</vt:lpstr>
      <vt:lpstr>Multi-tasking</vt:lpstr>
      <vt:lpstr>Multi-tasking</vt:lpstr>
      <vt:lpstr>Multi-threading</vt:lpstr>
      <vt:lpstr>Multi-threading</vt:lpstr>
      <vt:lpstr>Multi-threading</vt:lpstr>
      <vt:lpstr>Multi-threading</vt:lpstr>
      <vt:lpstr>Multi-threading</vt:lpstr>
      <vt:lpstr>Multi-tasking vs Multi-threading</vt:lpstr>
      <vt:lpstr>Multi-tasking vs Multi-threading</vt:lpstr>
      <vt:lpstr>Multi-tasking vs Multi-threading</vt:lpstr>
      <vt:lpstr>Multi-tasking vs Multi-threading</vt:lpstr>
    </vt:vector>
  </TitlesOfParts>
  <Company>PresentationPoint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florinpop_roadmap_researcher_career</dc:title>
  <dc:creator>PresentationPoint</dc:creator>
  <cp:lastModifiedBy>Cristian Chilipirea</cp:lastModifiedBy>
  <cp:revision>797</cp:revision>
  <cp:lastPrinted>2005-03-15T07:48:11Z</cp:lastPrinted>
  <dcterms:created xsi:type="dcterms:W3CDTF">2004-11-16T16:03:16Z</dcterms:created>
  <dcterms:modified xsi:type="dcterms:W3CDTF">2018-10-04T13:40:37Z</dcterms:modified>
</cp:coreProperties>
</file>